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</p:sldMasterIdLst>
  <p:notesMasterIdLst>
    <p:notesMasterId r:id="rId7"/>
  </p:notesMasterIdLst>
  <p:sldIdLst>
    <p:sldId id="256" r:id="rId3"/>
    <p:sldId id="257" r:id="rId4"/>
    <p:sldId id="258" r:id="rId5"/>
    <p:sldId id="260" r:id="rId6"/>
  </p:sldIdLst>
  <p:sldSz cx="9144000" cy="6858000" type="screen4x3"/>
  <p:notesSz cx="9144000" cy="6858000"/>
  <p:defaultTextStyle>
    <a:lvl1pPr marL="0" indent="0" algn="l" defTabSz="914400">
      <a:lnSpc>
        <a:spcPct val="100000"/>
      </a:lnSpc>
      <a:buNone/>
      <a:defRPr lang="en-US" sz="1200">
        <a:solidFill>
          <a:srgbClr val="000000"/>
        </a:solidFill>
        <a:latin typeface="Arial"/>
        <a:ea typeface="Arial"/>
      </a:defRPr>
    </a:lvl1pPr>
    <a:lvl2pPr marL="457200" indent="0" algn="l" defTabSz="914400">
      <a:lnSpc>
        <a:spcPct val="100000"/>
      </a:lnSpc>
      <a:buNone/>
      <a:defRPr lang="en-US" sz="1200">
        <a:solidFill>
          <a:srgbClr val="000000"/>
        </a:solidFill>
        <a:latin typeface="Arial"/>
        <a:ea typeface="Arial"/>
      </a:defRPr>
    </a:lvl2pPr>
    <a:lvl3pPr marL="914400" indent="0" algn="l" defTabSz="914400">
      <a:lnSpc>
        <a:spcPct val="100000"/>
      </a:lnSpc>
      <a:buNone/>
      <a:defRPr lang="en-US" sz="1200">
        <a:solidFill>
          <a:srgbClr val="000000"/>
        </a:solidFill>
        <a:latin typeface="Arial"/>
        <a:ea typeface="Arial"/>
      </a:defRPr>
    </a:lvl3pPr>
    <a:lvl4pPr marL="1371600" indent="0" algn="l" defTabSz="914400">
      <a:lnSpc>
        <a:spcPct val="100000"/>
      </a:lnSpc>
      <a:buNone/>
      <a:defRPr lang="en-US" sz="1200">
        <a:solidFill>
          <a:srgbClr val="000000"/>
        </a:solidFill>
        <a:latin typeface="Arial"/>
        <a:ea typeface="Arial"/>
      </a:defRPr>
    </a:lvl4pPr>
    <a:lvl5pPr marL="1828800" indent="0" algn="l" defTabSz="914400">
      <a:lnSpc>
        <a:spcPct val="100000"/>
      </a:lnSpc>
      <a:buNone/>
      <a:defRPr lang="en-US" sz="1200">
        <a:solidFill>
          <a:srgbClr val="000000"/>
        </a:solidFill>
        <a:latin typeface="Arial"/>
        <a:ea typeface="Arial"/>
      </a:defRPr>
    </a:lvl5pPr>
    <a:lvl6pPr>
      <a:defRPr lang="en-US" sz="1800"/>
    </a:lvl6pPr>
    <a:lvl7pPr>
      <a:defRPr lang="en-US" sz="1800"/>
    </a:lvl7pPr>
    <a:lvl8pPr>
      <a:defRPr lang="en-US" sz="1800"/>
    </a:lvl8pPr>
    <a:lvl9pPr>
      <a:defRPr lang="en-US" sz="1800"/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391" autoAdjust="0"/>
  </p:normalViewPr>
  <p:slideViewPr>
    <p:cSldViewPr>
      <p:cViewPr>
        <p:scale>
          <a:sx n="60" d="100"/>
          <a:sy n="60" d="100"/>
        </p:scale>
        <p:origin x="2434" y="71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m4a>
</file>

<file path=ppt/media/media3.wav>
</file>

<file path=ppt/media/media4.m4a>
</file>

<file path=ppt/media/media5.wav>
</file>

<file path=ppt/media/media6.m4a>
</file>

<file path=ppt/media/media7.wav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280369-7949-4DD9-A456-5518C986734D}" type="datetimeFigureOut">
              <a:rPr lang="en-DE" smtClean="0"/>
              <a:t>03/12/2021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9678A-AE31-4BD5-8A81-64CC7C9B90B3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39030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and Object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hape 2050"/>
          <p:cNvSpPr>
            <a:spLocks noGrp="1" noChangeShapeType="1"/>
          </p:cNvSpPr>
          <p:nvPr>
            <p:ph type="title"/>
          </p:nvPr>
        </p:nvSpPr>
        <p:spPr bwMode="auto">
          <a:xfrm>
            <a:off x="539750" y="4910136"/>
            <a:ext cx="8061325" cy="381000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marL="0" lvl="0" indent="0">
              <a:buNone/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5" name="Shape 2051"/>
          <p:cNvSpPr>
            <a:spLocks noGrp="1" noChangeShapeType="1"/>
          </p:cNvSpPr>
          <p:nvPr>
            <p:ph idx="1"/>
          </p:nvPr>
        </p:nvSpPr>
        <p:spPr bwMode="auto">
          <a:xfrm>
            <a:off x="539750" y="5659437"/>
            <a:ext cx="8061325" cy="279400"/>
          </a:xfrm>
          <a:prstGeom prst="rect">
            <a:avLst/>
          </a:prstGeom>
          <a:noFill/>
        </p:spPr>
        <p:txBody>
          <a:bodyPr lIns="0" tIns="0" rIns="0" bIns="0" anchor="b"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marL="342900" lvl="0" indent="-685800">
              <a:buNone/>
              <a:defRPr/>
            </a:pPr>
            <a:r>
              <a:rPr lang="en-US"/>
              <a:t>Click to edit Master text styles</a:t>
            </a:r>
            <a:endParaRPr/>
          </a:p>
          <a:p>
            <a:pPr marL="784225" lvl="1" indent="-1028700">
              <a:buSzPct val="100000"/>
              <a:buChar char="–"/>
              <a:defRPr/>
            </a:pPr>
            <a:r>
              <a:rPr lang="en-US"/>
              <a:t>Second level</a:t>
            </a:r>
            <a:endParaRPr/>
          </a:p>
          <a:p>
            <a:pPr marL="1192212" lvl="2" indent="-1420812">
              <a:buSzPct val="100000"/>
              <a:buChar char="•"/>
              <a:defRPr/>
            </a:pPr>
            <a:r>
              <a:rPr lang="en-US"/>
              <a:t>Third level</a:t>
            </a:r>
            <a:endParaRPr/>
          </a:p>
          <a:p>
            <a:pPr marL="1600200" lvl="3" indent="-1828800">
              <a:buSzPct val="100000"/>
              <a:buChar char="–"/>
              <a:defRPr/>
            </a:pPr>
            <a:r>
              <a:rPr lang="en-US"/>
              <a:t>Fourth level</a:t>
            </a:r>
            <a:endParaRPr/>
          </a:p>
          <a:p>
            <a:pPr marL="2057400" lvl="4" indent="-2286000">
              <a:buSzPct val="100000"/>
              <a:buChar char="»"/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6" name="Shape 1026"/>
          <p:cNvSpPr>
            <a:spLocks noGrp="1" noChangeShapeType="1"/>
          </p:cNvSpPr>
          <p:nvPr>
            <p:ph type="dt"/>
          </p:nvPr>
        </p:nvSpPr>
        <p:spPr bwMode="auto">
          <a:prstGeom prst="rect">
            <a:avLst/>
          </a:prstGeom>
        </p:spPr>
        <p:txBody>
          <a:bodyPr lIns="91440" tIns="45720" rIns="91440" bIns="45720"/>
          <a:lstStyle/>
          <a:p>
            <a:pPr>
              <a:defRPr/>
            </a:pPr>
            <a:endParaRPr/>
          </a:p>
        </p:txBody>
      </p:sp>
      <p:sp>
        <p:nvSpPr>
          <p:cNvPr id="7" name="Shape 1027"/>
          <p:cNvSpPr>
            <a:spLocks noGrp="1" noChangeShapeType="1"/>
          </p:cNvSpPr>
          <p:nvPr>
            <p:ph type="ftr"/>
          </p:nvPr>
        </p:nvSpPr>
        <p:spPr bwMode="auto">
          <a:prstGeom prst="rect">
            <a:avLst/>
          </a:prstGeom>
        </p:spPr>
        <p:txBody>
          <a:bodyPr lIns="91440" tIns="45720" rIns="91440" bIns="45720"/>
          <a:lstStyle/>
          <a:p>
            <a:pPr>
              <a:defRPr/>
            </a:pPr>
            <a:endParaRPr/>
          </a:p>
        </p:txBody>
      </p:sp>
      <p:sp>
        <p:nvSpPr>
          <p:cNvPr id="8" name="Shape 2056"/>
          <p:cNvSpPr>
            <a:spLocks noGrp="1" noChangeShapeType="1"/>
          </p:cNvSpPr>
          <p:nvPr>
            <p:ph type="sldNum" idx="2"/>
          </p:nvPr>
        </p:nvSpPr>
        <p:spPr bwMode="auto">
          <a:xfrm>
            <a:off x="6553200" y="6356350"/>
            <a:ext cx="2133600" cy="368300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1pPr>
            <a:lvl2pPr marL="4572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2pPr>
            <a:lvl3pPr marL="9144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3pPr>
            <a:lvl4pPr marL="13716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4pPr>
            <a:lvl5pPr marL="18288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5pPr>
          </a:lstStyle>
          <a:p>
            <a:pPr marL="0" lvl="0" indent="0">
              <a:buNone/>
              <a:defRPr/>
            </a:pPr>
            <a:fld id="{D038279B-FC19-497E-A7D1-5ADD9CAF016F}" type="slidenum">
              <a:rPr lang="en-US" sz="1000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and Object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Shape 1029"/>
          <p:cNvSpPr>
            <a:spLocks noGrp="1" noChangeShapeType="1"/>
          </p:cNvSpPr>
          <p:nvPr>
            <p:ph type="title"/>
          </p:nvPr>
        </p:nvSpPr>
        <p:spPr bwMode="auto">
          <a:xfrm>
            <a:off x="539750" y="1717675"/>
            <a:ext cx="8061325" cy="381000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marL="0" lvl="0" indent="0">
              <a:buNone/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5" name="Shape 1031"/>
          <p:cNvSpPr>
            <a:spLocks noGrp="1" noChangeShapeType="1"/>
          </p:cNvSpPr>
          <p:nvPr>
            <p:ph idx="1"/>
          </p:nvPr>
        </p:nvSpPr>
        <p:spPr bwMode="auto">
          <a:xfrm>
            <a:off x="457200" y="1600200"/>
            <a:ext cx="8229600" cy="4525962"/>
          </a:xfrm>
          <a:prstGeom prst="rect">
            <a:avLst/>
          </a:prstGeom>
          <a:noFill/>
        </p:spPr>
        <p:txBody>
          <a:bodyPr lIns="0" tIns="0" rIns="0" bIns="0"/>
          <a:lstStyle>
            <a:lvl1pPr marL="342900" indent="-342900" algn="l" defTabSz="914400">
              <a:lnSpc>
                <a:spcPts val="2200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342900" lvl="0" indent="-685800">
              <a:buNone/>
              <a:defRPr/>
            </a:pPr>
            <a:r>
              <a:rPr lang="en-US"/>
              <a:t>Click to edit Master text styles</a:t>
            </a:r>
            <a:endParaRPr/>
          </a:p>
          <a:p>
            <a:pPr marL="784225" lvl="1" indent="-1028700">
              <a:buSzPct val="100000"/>
              <a:buChar char="–"/>
              <a:defRPr/>
            </a:pPr>
            <a:r>
              <a:rPr lang="en-US"/>
              <a:t>Second level</a:t>
            </a:r>
            <a:endParaRPr/>
          </a:p>
          <a:p>
            <a:pPr marL="1192212" lvl="2" indent="-1420812">
              <a:buSzPct val="100000"/>
              <a:buChar char="•"/>
              <a:defRPr/>
            </a:pPr>
            <a:r>
              <a:rPr lang="en-US"/>
              <a:t>Third level</a:t>
            </a:r>
            <a:endParaRPr/>
          </a:p>
          <a:p>
            <a:pPr marL="1600200" lvl="3" indent="-1828800">
              <a:buSzPct val="100000"/>
              <a:buChar char="–"/>
              <a:defRPr/>
            </a:pPr>
            <a:r>
              <a:rPr lang="en-US"/>
              <a:t>Fourth level</a:t>
            </a:r>
            <a:endParaRPr/>
          </a:p>
          <a:p>
            <a:pPr marL="2057400" lvl="4" indent="-2286000">
              <a:buSzPct val="100000"/>
              <a:buChar char="»"/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6" name="Shape 1008"/>
          <p:cNvSpPr>
            <a:spLocks noGrp="1" noChangeShapeType="1"/>
          </p:cNvSpPr>
          <p:nvPr>
            <p:ph type="dt"/>
          </p:nvPr>
        </p:nvSpPr>
        <p:spPr bwMode="auto">
          <a:prstGeom prst="rect">
            <a:avLst/>
          </a:prstGeom>
        </p:spPr>
        <p:txBody>
          <a:bodyPr lIns="91440" tIns="45720" rIns="91440" bIns="45720"/>
          <a:lstStyle/>
          <a:p>
            <a:pPr>
              <a:defRPr/>
            </a:pPr>
            <a:endParaRPr/>
          </a:p>
        </p:txBody>
      </p:sp>
      <p:sp>
        <p:nvSpPr>
          <p:cNvPr id="7" name="Shape 1009"/>
          <p:cNvSpPr>
            <a:spLocks noGrp="1" noChangeShapeType="1"/>
          </p:cNvSpPr>
          <p:nvPr>
            <p:ph type="ftr"/>
          </p:nvPr>
        </p:nvSpPr>
        <p:spPr bwMode="auto">
          <a:prstGeom prst="rect">
            <a:avLst/>
          </a:prstGeom>
        </p:spPr>
        <p:txBody>
          <a:bodyPr lIns="91440" tIns="45720" rIns="91440" bIns="45720"/>
          <a:lstStyle/>
          <a:p>
            <a:pPr>
              <a:defRPr/>
            </a:pPr>
            <a:endParaRPr/>
          </a:p>
        </p:txBody>
      </p:sp>
      <p:sp>
        <p:nvSpPr>
          <p:cNvPr id="8" name="Shape 1030"/>
          <p:cNvSpPr>
            <a:spLocks noGrp="1" noChangeShapeType="1"/>
          </p:cNvSpPr>
          <p:nvPr>
            <p:ph type="sldNum" idx="2"/>
          </p:nvPr>
        </p:nvSpPr>
        <p:spPr bwMode="auto">
          <a:xfrm>
            <a:off x="539750" y="6557962"/>
            <a:ext cx="152400" cy="134937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1pPr>
            <a:lvl2pPr marL="4572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2pPr>
            <a:lvl3pPr marL="9144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3pPr>
            <a:lvl4pPr marL="13716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4pPr>
            <a:lvl5pPr marL="18288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5pPr>
          </a:lstStyle>
          <a:p>
            <a:pPr marL="0" lvl="0" indent="0">
              <a:buNone/>
              <a:defRPr/>
            </a:pPr>
            <a:fld id="{D038279B-FC19-497E-A7D1-5ADD9CAF016F}" type="slidenum">
              <a:rPr lang="en-US" sz="1000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 userDrawn="1">
  <p:cSld name="1_TU_PPT_Master_mitBild_V02_Aussic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1" descr="TU_130227_PPT_Bild-Aussicht_Streifen"/>
          <p:cNvPicPr>
            <a:picLocks noGrp="1" noChangeAspect="1"/>
          </p:cNvPicPr>
          <p:nvPr/>
        </p:nvPicPr>
        <p:blipFill>
          <a:blip r:embed="rId2"/>
          <a:stretch/>
        </p:blipFill>
        <p:spPr bwMode="auto">
          <a:xfrm>
            <a:off x="0" y="539750"/>
            <a:ext cx="6950075" cy="762000"/>
          </a:xfrm>
          <a:prstGeom prst="rect">
            <a:avLst/>
          </a:prstGeom>
          <a:noFill/>
        </p:spPr>
      </p:pic>
      <p:pic>
        <p:nvPicPr>
          <p:cNvPr id="5" name="Picture 2"/>
          <p:cNvPicPr>
            <a:picLocks noGrp="1" noChangeAspect="1"/>
          </p:cNvPicPr>
          <p:nvPr/>
        </p:nvPicPr>
        <p:blipFill>
          <a:blip r:embed="rId3"/>
          <a:stretch/>
        </p:blipFill>
        <p:spPr bwMode="auto">
          <a:xfrm>
            <a:off x="7451725" y="539750"/>
            <a:ext cx="1038225" cy="7620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Grp="1" noChangeAspect="1"/>
          </p:cNvPicPr>
          <p:nvPr/>
        </p:nvPicPr>
        <p:blipFill>
          <a:blip r:embed="rId4"/>
          <a:stretch/>
        </p:blipFill>
        <p:spPr bwMode="auto">
          <a:xfrm>
            <a:off x="6757987" y="5713412"/>
            <a:ext cx="2427287" cy="1468437"/>
          </a:xfrm>
          <a:prstGeom prst="rect">
            <a:avLst/>
          </a:prstGeom>
          <a:noFill/>
        </p:spPr>
      </p:pic>
      <p:sp>
        <p:nvSpPr>
          <p:cNvPr id="7" name="Rectangle 4"/>
          <p:cNvSpPr>
            <a:spLocks noGrp="1" noChangeShapeType="1"/>
          </p:cNvSpPr>
          <p:nvPr>
            <p:ph type="title"/>
          </p:nvPr>
        </p:nvSpPr>
        <p:spPr bwMode="auto">
          <a:xfrm>
            <a:off x="539750" y="1717675"/>
            <a:ext cx="8061325" cy="381000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marL="0" lvl="0" indent="0">
              <a:buNone/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8" name="Rectangle 6"/>
          <p:cNvSpPr>
            <a:spLocks noGrp="1" noChangeShapeType="1"/>
          </p:cNvSpPr>
          <p:nvPr>
            <p:ph type="body" idx="1"/>
          </p:nvPr>
        </p:nvSpPr>
        <p:spPr bwMode="auto">
          <a:xfrm>
            <a:off x="457200" y="1600200"/>
            <a:ext cx="8229600" cy="4525962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marL="342900" lvl="0" indent="-685800">
              <a:buNone/>
              <a:defRPr/>
            </a:pPr>
            <a:r>
              <a:rPr lang="en-US"/>
              <a:t>Click to edit Master text styles</a:t>
            </a:r>
            <a:endParaRPr/>
          </a:p>
          <a:p>
            <a:pPr marL="784225" lvl="1" indent="-1028700">
              <a:buSzPct val="100000"/>
              <a:buChar char="–"/>
              <a:defRPr/>
            </a:pPr>
            <a:r>
              <a:rPr lang="en-US"/>
              <a:t>Second level</a:t>
            </a:r>
            <a:endParaRPr/>
          </a:p>
          <a:p>
            <a:pPr marL="1192212" lvl="2" indent="-1420812">
              <a:buSzPct val="100000"/>
              <a:buChar char="•"/>
              <a:defRPr/>
            </a:pPr>
            <a:r>
              <a:rPr lang="en-US"/>
              <a:t>Third level</a:t>
            </a:r>
            <a:endParaRPr/>
          </a:p>
          <a:p>
            <a:pPr marL="1600200" lvl="3" indent="-1828800">
              <a:buSzPct val="100000"/>
              <a:buChar char="–"/>
              <a:defRPr/>
            </a:pPr>
            <a:r>
              <a:rPr lang="en-US"/>
              <a:t>Fourth level</a:t>
            </a:r>
            <a:endParaRPr/>
          </a:p>
          <a:p>
            <a:pPr marL="2057400" lvl="4" indent="-2286000">
              <a:buSzPct val="100000"/>
              <a:buChar char="»"/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9" name="Google Shape;23;p4"/>
          <p:cNvSpPr txBox="1">
            <a:spLocks noGrp="1" noChangeShapeType="1"/>
          </p:cNvSpPr>
          <p:nvPr>
            <p:ph type="sldNum" idx="4"/>
          </p:nvPr>
        </p:nvSpPr>
        <p:spPr bwMode="auto">
          <a:xfrm>
            <a:off x="8489950" y="6242050"/>
            <a:ext cx="549275" cy="523875"/>
          </a:xfrm>
          <a:prstGeom prst="rect">
            <a:avLst/>
          </a:prstGeom>
          <a:noFill/>
        </p:spPr>
        <p:txBody>
          <a:bodyPr lIns="91425" tIns="91425" rIns="91425" bIns="91425" anchor="ctr" anchorCtr="0"/>
          <a:lstStyle/>
          <a:p>
            <a:pPr marL="0" lvl="0" indent="0" algn="r">
              <a:buNone/>
              <a:defRPr/>
            </a:pPr>
            <a:fld id="{D038279B-FC19-497E-A7D1-5ADD9CAF016F}" type="slidenum">
              <a:rPr sz="1000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Grp="1" noChangeShapeType="1"/>
          </p:cNvSpPr>
          <p:nvPr>
            <p:ph type="title"/>
          </p:nvPr>
        </p:nvSpPr>
        <p:spPr bwMode="auto">
          <a:xfrm>
            <a:off x="539750" y="4910136"/>
            <a:ext cx="8061325" cy="381000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marL="0" lvl="0" indent="0">
              <a:buNone/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5" name="Rectangle 2"/>
          <p:cNvSpPr>
            <a:spLocks noGrp="1" noChangeShapeType="1"/>
          </p:cNvSpPr>
          <p:nvPr>
            <p:ph type="body" idx="1"/>
          </p:nvPr>
        </p:nvSpPr>
        <p:spPr bwMode="auto">
          <a:xfrm>
            <a:off x="539750" y="5659437"/>
            <a:ext cx="8061325" cy="279400"/>
          </a:xfrm>
          <a:prstGeom prst="rect">
            <a:avLst/>
          </a:prstGeom>
          <a:noFill/>
        </p:spPr>
        <p:txBody>
          <a:bodyPr lIns="0" tIns="0" rIns="0" bIns="0" anchor="b"/>
          <a:lstStyle>
            <a:lvl1pPr>
              <a:defRPr sz="1000"/>
            </a:lvl1pPr>
            <a:lvl2pPr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marL="342900" lvl="0" indent="-685800">
              <a:buNone/>
              <a:defRPr/>
            </a:pPr>
            <a:r>
              <a:rPr lang="en-US"/>
              <a:t>Click to edit Master text styles</a:t>
            </a:r>
            <a:endParaRPr/>
          </a:p>
          <a:p>
            <a:pPr marL="784225" lvl="1" indent="-1028700">
              <a:buSzPct val="100000"/>
              <a:buChar char="–"/>
              <a:defRPr/>
            </a:pPr>
            <a:r>
              <a:rPr lang="en-US"/>
              <a:t>Second level</a:t>
            </a:r>
            <a:endParaRPr/>
          </a:p>
          <a:p>
            <a:pPr marL="1192212" lvl="2" indent="-1420812">
              <a:buSzPct val="100000"/>
              <a:buChar char="•"/>
              <a:defRPr/>
            </a:pPr>
            <a:r>
              <a:rPr lang="en-US"/>
              <a:t>Third level</a:t>
            </a:r>
            <a:endParaRPr/>
          </a:p>
          <a:p>
            <a:pPr marL="1600200" lvl="3" indent="-1828800">
              <a:buSzPct val="100000"/>
              <a:buChar char="–"/>
              <a:defRPr/>
            </a:pPr>
            <a:r>
              <a:rPr lang="en-US"/>
              <a:t>Fourth level</a:t>
            </a:r>
            <a:endParaRPr/>
          </a:p>
          <a:p>
            <a:pPr marL="2057400" lvl="4" indent="-2286000">
              <a:buSzPct val="100000"/>
              <a:buChar char="»"/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6" name="Line 3"/>
          <p:cNvSpPr>
            <a:spLocks noGrp="1" noChangeShapeType="1"/>
          </p:cNvSpPr>
          <p:nvPr/>
        </p:nvSpPr>
        <p:spPr bwMode="auto">
          <a:xfrm>
            <a:off x="539750" y="6453187"/>
            <a:ext cx="8061325" cy="0"/>
          </a:xfrm>
          <a:prstGeom prst="line">
            <a:avLst/>
          </a:prstGeom>
          <a:noFill/>
          <a:ln w="9524">
            <a:solidFill>
              <a:schemeClr val="accent1"/>
            </a:solidFill>
            <a:round/>
            <a:headEnd/>
            <a:tailEnd/>
          </a:ln>
        </p:spPr>
        <p:txBody>
          <a:bodyPr lIns="45720" tIns="45720" rIns="45720" bIns="45720" anchor="ctr" anchorCtr="0"/>
          <a:lstStyle/>
          <a:p>
            <a:pPr>
              <a:defRPr/>
            </a:pPr>
            <a:endParaRPr/>
          </a:p>
        </p:txBody>
      </p:sp>
      <p:pic>
        <p:nvPicPr>
          <p:cNvPr id="7" name="Picture 4" descr="TU_130227_PPT_Bild-Aussicht"/>
          <p:cNvPicPr>
            <a:picLocks noGrp="1" noChangeAspect="1"/>
          </p:cNvPicPr>
          <p:nvPr/>
        </p:nvPicPr>
        <p:blipFill>
          <a:blip r:embed="rId4"/>
          <a:stretch/>
        </p:blipFill>
        <p:spPr bwMode="auto">
          <a:xfrm>
            <a:off x="0" y="1976437"/>
            <a:ext cx="8604250" cy="2286000"/>
          </a:xfrm>
          <a:prstGeom prst="rect">
            <a:avLst/>
          </a:prstGeom>
          <a:noFill/>
        </p:spPr>
      </p:pic>
      <p:pic>
        <p:nvPicPr>
          <p:cNvPr id="8" name="Picture 5"/>
          <p:cNvPicPr>
            <a:picLocks noGrp="1" noChangeAspect="1"/>
          </p:cNvPicPr>
          <p:nvPr/>
        </p:nvPicPr>
        <p:blipFill>
          <a:blip r:embed="rId5"/>
          <a:stretch/>
        </p:blipFill>
        <p:spPr bwMode="auto">
          <a:xfrm>
            <a:off x="-482600" y="-392112"/>
            <a:ext cx="4535487" cy="2740024"/>
          </a:xfrm>
          <a:prstGeom prst="rect">
            <a:avLst/>
          </a:prstGeom>
          <a:noFill/>
        </p:spPr>
      </p:pic>
      <p:pic>
        <p:nvPicPr>
          <p:cNvPr id="9" name="Picture 6" descr="TU_Logo_lang_RGB_rot_PPT-1"/>
          <p:cNvPicPr>
            <a:picLocks noGrp="1" noChangeAspect="1"/>
          </p:cNvPicPr>
          <p:nvPr/>
        </p:nvPicPr>
        <p:blipFill>
          <a:blip r:embed="rId6"/>
          <a:stretch/>
        </p:blipFill>
        <p:spPr bwMode="auto">
          <a:xfrm>
            <a:off x="6440486" y="539750"/>
            <a:ext cx="2159000" cy="1206500"/>
          </a:xfrm>
          <a:prstGeom prst="rect">
            <a:avLst/>
          </a:prstGeom>
          <a:noFill/>
        </p:spPr>
      </p:pic>
      <p:sp>
        <p:nvSpPr>
          <p:cNvPr id="10" name="Rectangle 7"/>
          <p:cNvSpPr>
            <a:spLocks noGrp="1" noChangeShapeType="1"/>
          </p:cNvSpPr>
          <p:nvPr>
            <p:ph type="sldNum" idx="2"/>
          </p:nvPr>
        </p:nvSpPr>
        <p:spPr bwMode="auto">
          <a:xfrm>
            <a:off x="6553200" y="6356350"/>
            <a:ext cx="2133600" cy="368300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1pPr>
            <a:lvl2pPr marL="4572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2pPr>
            <a:lvl3pPr marL="9144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3pPr>
            <a:lvl4pPr marL="13716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4pPr>
            <a:lvl5pPr marL="18288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5pPr>
          </a:lstStyle>
          <a:p>
            <a:pPr marL="0" lvl="0" indent="0">
              <a:buNone/>
              <a:defRPr/>
            </a:pPr>
            <a:fld id="{D038279B-FC19-497E-A7D1-5ADD9CAF016F}" type="slidenum">
              <a:rPr lang="en-US" sz="1000"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marL="0" indent="0" algn="l" defTabSz="914400">
        <a:lnSpc>
          <a:spcPts val="3000"/>
        </a:lnSpc>
        <a:buNone/>
        <a:defRPr lang="en-US" sz="2400">
          <a:solidFill>
            <a:srgbClr val="000000"/>
          </a:solidFill>
          <a:latin typeface="Arial"/>
          <a:ea typeface="Arial"/>
        </a:defRPr>
      </a:lvl1pPr>
      <a:lvl2pPr marL="0" indent="0" algn="l" defTabSz="914400">
        <a:lnSpc>
          <a:spcPts val="3000"/>
        </a:lnSpc>
        <a:buNone/>
        <a:defRPr lang="en-US" sz="2400">
          <a:solidFill>
            <a:srgbClr val="000000"/>
          </a:solidFill>
          <a:latin typeface="Arial"/>
          <a:ea typeface="Arial"/>
        </a:defRPr>
      </a:lvl2pPr>
      <a:lvl3pPr marL="0" indent="0" algn="l" defTabSz="914400">
        <a:lnSpc>
          <a:spcPts val="3000"/>
        </a:lnSpc>
        <a:buNone/>
        <a:defRPr lang="en-US" sz="2400">
          <a:solidFill>
            <a:srgbClr val="000000"/>
          </a:solidFill>
          <a:latin typeface="Arial"/>
          <a:ea typeface="Arial"/>
        </a:defRPr>
      </a:lvl3pPr>
      <a:lvl4pPr marL="0" indent="0" algn="l" defTabSz="914400">
        <a:lnSpc>
          <a:spcPts val="3000"/>
        </a:lnSpc>
        <a:buNone/>
        <a:defRPr lang="en-US" sz="2400">
          <a:solidFill>
            <a:srgbClr val="000000"/>
          </a:solidFill>
          <a:latin typeface="Arial"/>
          <a:ea typeface="Arial"/>
        </a:defRPr>
      </a:lvl4pPr>
      <a:lvl5pPr marL="0" indent="0" algn="l" defTabSz="914400">
        <a:lnSpc>
          <a:spcPts val="3000"/>
        </a:lnSpc>
        <a:buNone/>
        <a:defRPr lang="en-US" sz="2400">
          <a:solidFill>
            <a:srgbClr val="000000"/>
          </a:solidFill>
          <a:latin typeface="Arial"/>
          <a:ea typeface="Arial"/>
        </a:defRPr>
      </a:lvl5pPr>
      <a:lvl6pPr>
        <a:defRPr lang="en-US" sz="1800"/>
      </a:lvl6pPr>
      <a:lvl7pPr>
        <a:defRPr lang="en-US" sz="1800"/>
      </a:lvl7pPr>
      <a:lvl8pPr>
        <a:defRPr lang="en-US" sz="1800"/>
      </a:lvl8pPr>
      <a:lvl9pPr>
        <a:defRPr lang="en-US" sz="1800"/>
      </a:lvl9pPr>
    </p:titleStyle>
    <p:bodyStyle>
      <a:lvl1pPr marL="342900" indent="-342900" algn="l" defTabSz="914400">
        <a:lnSpc>
          <a:spcPts val="2200"/>
        </a:lnSpc>
        <a:buNone/>
        <a:defRPr lang="en-US" sz="1400">
          <a:solidFill>
            <a:srgbClr val="000000"/>
          </a:solidFill>
          <a:latin typeface="Arial"/>
          <a:ea typeface="Arial"/>
        </a:defRPr>
      </a:lvl1pPr>
      <a:lvl2pPr marL="784225" indent="-244475" algn="l" defTabSz="914400">
        <a:lnSpc>
          <a:spcPts val="2200"/>
        </a:lnSpc>
        <a:buSzPct val="100000"/>
        <a:buChar char="–"/>
        <a:defRPr lang="en-US" sz="1400">
          <a:solidFill>
            <a:srgbClr val="000000"/>
          </a:solidFill>
          <a:latin typeface="Arial"/>
          <a:ea typeface="Arial"/>
        </a:defRPr>
      </a:lvl2pPr>
      <a:lvl3pPr marL="1192212" indent="-228600" algn="l" defTabSz="914400">
        <a:lnSpc>
          <a:spcPts val="2200"/>
        </a:lnSpc>
        <a:buSzPct val="100000"/>
        <a:buChar char="•"/>
        <a:defRPr lang="en-US" sz="1400">
          <a:solidFill>
            <a:srgbClr val="000000"/>
          </a:solidFill>
          <a:latin typeface="Arial"/>
          <a:ea typeface="Arial"/>
        </a:defRPr>
      </a:lvl3pPr>
      <a:lvl4pPr marL="1600200" indent="-228600" algn="l" defTabSz="914400">
        <a:lnSpc>
          <a:spcPts val="2200"/>
        </a:lnSpc>
        <a:buSzPct val="100000"/>
        <a:buChar char="–"/>
        <a:defRPr lang="en-US" sz="1400">
          <a:solidFill>
            <a:srgbClr val="000000"/>
          </a:solidFill>
          <a:latin typeface="Arial"/>
          <a:ea typeface="Arial"/>
        </a:defRPr>
      </a:lvl4pPr>
      <a:lvl5pPr marL="2057400" indent="-228600" algn="l" defTabSz="914400">
        <a:lnSpc>
          <a:spcPts val="2200"/>
        </a:lnSpc>
        <a:buSzPct val="100000"/>
        <a:buChar char="»"/>
        <a:defRPr lang="en-US" sz="1400">
          <a:solidFill>
            <a:srgbClr val="000000"/>
          </a:solidFill>
          <a:latin typeface="Arial"/>
          <a:ea typeface="Arial"/>
        </a:defRPr>
      </a:lvl5pPr>
      <a:lvl6pPr>
        <a:defRPr lang="en-US" sz="1800"/>
      </a:lvl6pPr>
      <a:lvl7pPr>
        <a:defRPr lang="en-US" sz="1800"/>
      </a:lvl7pPr>
      <a:lvl8pPr>
        <a:defRPr lang="en-US" sz="1800"/>
      </a:lvl8pPr>
      <a:lvl9pPr>
        <a:defRPr lang="en-US" sz="1800"/>
      </a:lvl9pPr>
    </p:bodyStyle>
    <p:otherStyle>
      <a:lvl1pPr marL="0" indent="0" algn="l" defTabSz="914400">
        <a:lnSpc>
          <a:spcPct val="100000"/>
        </a:lnSpc>
        <a:buNone/>
        <a:defRPr lang="en-US" sz="1200">
          <a:solidFill>
            <a:srgbClr val="000000"/>
          </a:solidFill>
          <a:latin typeface="Arial"/>
          <a:ea typeface="Arial"/>
        </a:defRPr>
      </a:lvl1pPr>
      <a:lvl2pPr marL="457200" indent="0" algn="l" defTabSz="914400">
        <a:lnSpc>
          <a:spcPct val="100000"/>
        </a:lnSpc>
        <a:buNone/>
        <a:defRPr lang="en-US" sz="1200">
          <a:solidFill>
            <a:srgbClr val="000000"/>
          </a:solidFill>
          <a:latin typeface="Arial"/>
          <a:ea typeface="Arial"/>
        </a:defRPr>
      </a:lvl2pPr>
      <a:lvl3pPr marL="914400" indent="0" algn="l" defTabSz="914400">
        <a:lnSpc>
          <a:spcPct val="100000"/>
        </a:lnSpc>
        <a:buNone/>
        <a:defRPr lang="en-US" sz="1200">
          <a:solidFill>
            <a:srgbClr val="000000"/>
          </a:solidFill>
          <a:latin typeface="Arial"/>
          <a:ea typeface="Arial"/>
        </a:defRPr>
      </a:lvl3pPr>
      <a:lvl4pPr marL="1371600" indent="0" algn="l" defTabSz="914400">
        <a:lnSpc>
          <a:spcPct val="100000"/>
        </a:lnSpc>
        <a:buNone/>
        <a:defRPr lang="en-US" sz="1200">
          <a:solidFill>
            <a:srgbClr val="000000"/>
          </a:solidFill>
          <a:latin typeface="Arial"/>
          <a:ea typeface="Arial"/>
        </a:defRPr>
      </a:lvl4pPr>
      <a:lvl5pPr marL="1828800" indent="0" algn="l" defTabSz="914400">
        <a:lnSpc>
          <a:spcPct val="100000"/>
        </a:lnSpc>
        <a:buNone/>
        <a:defRPr lang="en-US" sz="1200">
          <a:solidFill>
            <a:srgbClr val="000000"/>
          </a:solidFill>
          <a:latin typeface="Arial"/>
          <a:ea typeface="Arial"/>
        </a:defRPr>
      </a:lvl5pPr>
      <a:lvl6pPr>
        <a:defRPr lang="en-US" sz="1800"/>
      </a:lvl6pPr>
      <a:lvl7pPr>
        <a:defRPr lang="en-US" sz="1800"/>
      </a:lvl7pPr>
      <a:lvl8pPr>
        <a:defRPr lang="en-US" sz="1800"/>
      </a:lvl8pPr>
      <a:lvl9pPr>
        <a:defRPr lang="en-US" sz="1800"/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1" descr="TU_130227_PPT_Bild-Aussicht_Streifen"/>
          <p:cNvPicPr>
            <a:picLocks noGrp="1" noChangeAspect="1"/>
          </p:cNvPicPr>
          <p:nvPr/>
        </p:nvPicPr>
        <p:blipFill>
          <a:blip r:embed="rId5"/>
          <a:stretch/>
        </p:blipFill>
        <p:spPr bwMode="auto">
          <a:xfrm>
            <a:off x="0" y="539750"/>
            <a:ext cx="6950075" cy="762000"/>
          </a:xfrm>
          <a:prstGeom prst="rect">
            <a:avLst/>
          </a:prstGeom>
          <a:noFill/>
        </p:spPr>
      </p:pic>
      <p:pic>
        <p:nvPicPr>
          <p:cNvPr id="5" name="Picture 2"/>
          <p:cNvPicPr>
            <a:picLocks noGrp="1" noChangeAspect="1"/>
          </p:cNvPicPr>
          <p:nvPr/>
        </p:nvPicPr>
        <p:blipFill>
          <a:blip r:embed="rId6"/>
          <a:stretch/>
        </p:blipFill>
        <p:spPr bwMode="auto">
          <a:xfrm>
            <a:off x="7451725" y="539750"/>
            <a:ext cx="1038225" cy="762000"/>
          </a:xfrm>
          <a:prstGeom prst="rect">
            <a:avLst/>
          </a:prstGeom>
          <a:noFill/>
        </p:spPr>
      </p:pic>
      <p:pic>
        <p:nvPicPr>
          <p:cNvPr id="6" name="Picture 3"/>
          <p:cNvPicPr>
            <a:picLocks noGrp="1" noChangeAspect="1"/>
          </p:cNvPicPr>
          <p:nvPr/>
        </p:nvPicPr>
        <p:blipFill>
          <a:blip r:embed="rId7"/>
          <a:stretch/>
        </p:blipFill>
        <p:spPr bwMode="auto">
          <a:xfrm>
            <a:off x="6757987" y="5713412"/>
            <a:ext cx="2427287" cy="1468437"/>
          </a:xfrm>
          <a:prstGeom prst="rect">
            <a:avLst/>
          </a:prstGeom>
          <a:noFill/>
        </p:spPr>
      </p:pic>
      <p:sp>
        <p:nvSpPr>
          <p:cNvPr id="7" name="Rectangle 4"/>
          <p:cNvSpPr>
            <a:spLocks noGrp="1" noChangeShapeType="1"/>
          </p:cNvSpPr>
          <p:nvPr>
            <p:ph type="title"/>
          </p:nvPr>
        </p:nvSpPr>
        <p:spPr bwMode="auto">
          <a:xfrm>
            <a:off x="539750" y="1717675"/>
            <a:ext cx="8061325" cy="381000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marL="0" lvl="0" indent="0">
              <a:buNone/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8" name="Rectangle 5"/>
          <p:cNvSpPr>
            <a:spLocks noGrp="1" noChangeShapeType="1"/>
          </p:cNvSpPr>
          <p:nvPr>
            <p:ph type="sldNum" idx="2"/>
          </p:nvPr>
        </p:nvSpPr>
        <p:spPr bwMode="auto">
          <a:xfrm>
            <a:off x="539750" y="6557962"/>
            <a:ext cx="152400" cy="134937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1pPr>
            <a:lvl2pPr marL="4572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2pPr>
            <a:lvl3pPr marL="9144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3pPr>
            <a:lvl4pPr marL="13716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4pPr>
            <a:lvl5pPr marL="1828800" indent="0" algn="l" defTabSz="914400">
              <a:lnSpc>
                <a:spcPct val="100000"/>
              </a:lnSpc>
              <a:buNone/>
              <a:defRPr sz="1800">
                <a:solidFill>
                  <a:schemeClr val="dk1"/>
                </a:solidFill>
                <a:latin typeface="Arial"/>
                <a:ea typeface="Arial"/>
              </a:defRPr>
            </a:lvl5pPr>
          </a:lstStyle>
          <a:p>
            <a:pPr marL="0" lvl="0" indent="0">
              <a:buNone/>
              <a:defRPr/>
            </a:pPr>
            <a:fld id="{D038279B-FC19-497E-A7D1-5ADD9CAF016F}" type="slidenum">
              <a:rPr lang="en-US" sz="1000"/>
              <a:t>‹#›</a:t>
            </a:fld>
            <a:endParaRPr/>
          </a:p>
        </p:txBody>
      </p:sp>
      <p:sp>
        <p:nvSpPr>
          <p:cNvPr id="9" name="Rectangle 6"/>
          <p:cNvSpPr>
            <a:spLocks noGrp="1" noChangeShapeType="1"/>
          </p:cNvSpPr>
          <p:nvPr>
            <p:ph type="body" idx="1"/>
          </p:nvPr>
        </p:nvSpPr>
        <p:spPr bwMode="auto">
          <a:xfrm>
            <a:off x="457200" y="1600200"/>
            <a:ext cx="8229600" cy="4525962"/>
          </a:xfrm>
          <a:prstGeom prst="rect">
            <a:avLst/>
          </a:prstGeom>
          <a:noFill/>
        </p:spPr>
        <p:txBody>
          <a:bodyPr lIns="0" tIns="0" rIns="0" bIns="0"/>
          <a:lstStyle>
            <a:lvl1pPr marL="342900" indent="-342900" algn="l" defTabSz="914400">
              <a:lnSpc>
                <a:spcPts val="2200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342900" lvl="0" indent="-685800">
              <a:buNone/>
              <a:defRPr/>
            </a:pPr>
            <a:r>
              <a:rPr lang="en-US"/>
              <a:t>Click to edit Master text styles</a:t>
            </a:r>
            <a:endParaRPr/>
          </a:p>
          <a:p>
            <a:pPr marL="784225" lvl="1" indent="-1028700">
              <a:buSzPct val="100000"/>
              <a:buChar char="–"/>
              <a:defRPr/>
            </a:pPr>
            <a:r>
              <a:rPr lang="en-US"/>
              <a:t>Second level</a:t>
            </a:r>
            <a:endParaRPr/>
          </a:p>
          <a:p>
            <a:pPr marL="1192212" lvl="2" indent="-1420812">
              <a:buSzPct val="100000"/>
              <a:buChar char="•"/>
              <a:defRPr/>
            </a:pPr>
            <a:r>
              <a:rPr lang="en-US"/>
              <a:t>Third level</a:t>
            </a:r>
            <a:endParaRPr/>
          </a:p>
          <a:p>
            <a:pPr marL="1600200" lvl="3" indent="-1828800">
              <a:buSzPct val="100000"/>
              <a:buChar char="–"/>
              <a:defRPr/>
            </a:pPr>
            <a:r>
              <a:rPr lang="en-US"/>
              <a:t>Fourth level</a:t>
            </a:r>
            <a:endParaRPr/>
          </a:p>
          <a:p>
            <a:pPr marL="2057400" lvl="4" indent="-2286000">
              <a:buSzPct val="100000"/>
              <a:buChar char="»"/>
              <a:defRPr/>
            </a:pPr>
            <a:r>
              <a:rPr lang="en-US"/>
              <a:t>Fifth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p:txStyles>
    <p:titleStyle>
      <a:lvl1pPr marL="0" indent="0" algn="l" defTabSz="914400">
        <a:lnSpc>
          <a:spcPts val="3000"/>
        </a:lnSpc>
        <a:buNone/>
        <a:defRPr lang="en-US" sz="2400">
          <a:solidFill>
            <a:srgbClr val="000000"/>
          </a:solidFill>
          <a:latin typeface="Arial"/>
          <a:ea typeface="Arial"/>
        </a:defRPr>
      </a:lvl1pPr>
      <a:lvl2pPr marL="0" indent="0" algn="l" defTabSz="914400">
        <a:lnSpc>
          <a:spcPts val="3000"/>
        </a:lnSpc>
        <a:buNone/>
        <a:defRPr lang="en-US" sz="2400">
          <a:solidFill>
            <a:srgbClr val="000000"/>
          </a:solidFill>
          <a:latin typeface="Arial"/>
          <a:ea typeface="Arial"/>
        </a:defRPr>
      </a:lvl2pPr>
      <a:lvl3pPr marL="0" indent="0" algn="l" defTabSz="914400">
        <a:lnSpc>
          <a:spcPts val="3000"/>
        </a:lnSpc>
        <a:buNone/>
        <a:defRPr lang="en-US" sz="2400">
          <a:solidFill>
            <a:srgbClr val="000000"/>
          </a:solidFill>
          <a:latin typeface="Arial"/>
          <a:ea typeface="Arial"/>
        </a:defRPr>
      </a:lvl3pPr>
      <a:lvl4pPr marL="0" indent="0" algn="l" defTabSz="914400">
        <a:lnSpc>
          <a:spcPts val="3000"/>
        </a:lnSpc>
        <a:buNone/>
        <a:defRPr lang="en-US" sz="2400">
          <a:solidFill>
            <a:srgbClr val="000000"/>
          </a:solidFill>
          <a:latin typeface="Arial"/>
          <a:ea typeface="Arial"/>
        </a:defRPr>
      </a:lvl4pPr>
      <a:lvl5pPr marL="0" indent="0" algn="l" defTabSz="914400">
        <a:lnSpc>
          <a:spcPts val="3000"/>
        </a:lnSpc>
        <a:buNone/>
        <a:defRPr lang="en-US" sz="2400">
          <a:solidFill>
            <a:srgbClr val="000000"/>
          </a:solidFill>
          <a:latin typeface="Arial"/>
          <a:ea typeface="Arial"/>
        </a:defRPr>
      </a:lvl5pPr>
      <a:lvl6pPr>
        <a:defRPr lang="en-US" sz="1800"/>
      </a:lvl6pPr>
      <a:lvl7pPr>
        <a:defRPr lang="en-US" sz="1800"/>
      </a:lvl7pPr>
      <a:lvl8pPr>
        <a:defRPr lang="en-US" sz="1800"/>
      </a:lvl8pPr>
      <a:lvl9pPr>
        <a:defRPr lang="en-US" sz="1800"/>
      </a:lvl9pPr>
    </p:titleStyle>
    <p:bodyStyle>
      <a:lvl1pPr marL="342900" indent="-342900" algn="l" defTabSz="914400">
        <a:lnSpc>
          <a:spcPts val="2200"/>
        </a:lnSpc>
        <a:buNone/>
        <a:defRPr lang="en-US" sz="1400">
          <a:solidFill>
            <a:srgbClr val="000000"/>
          </a:solidFill>
          <a:latin typeface="Arial"/>
          <a:ea typeface="Arial"/>
        </a:defRPr>
      </a:lvl1pPr>
      <a:lvl2pPr marL="784225" indent="-244475" algn="l" defTabSz="914400">
        <a:lnSpc>
          <a:spcPts val="2200"/>
        </a:lnSpc>
        <a:buSzPct val="100000"/>
        <a:buChar char="–"/>
        <a:defRPr lang="en-US" sz="1400">
          <a:solidFill>
            <a:srgbClr val="000000"/>
          </a:solidFill>
          <a:latin typeface="Arial"/>
          <a:ea typeface="Arial"/>
        </a:defRPr>
      </a:lvl2pPr>
      <a:lvl3pPr marL="1192212" indent="-228600" algn="l" defTabSz="914400">
        <a:lnSpc>
          <a:spcPts val="2200"/>
        </a:lnSpc>
        <a:buSzPct val="100000"/>
        <a:buChar char="•"/>
        <a:defRPr lang="en-US" sz="1400">
          <a:solidFill>
            <a:srgbClr val="000000"/>
          </a:solidFill>
          <a:latin typeface="Arial"/>
          <a:ea typeface="Arial"/>
        </a:defRPr>
      </a:lvl3pPr>
      <a:lvl4pPr marL="1600200" indent="-228600" algn="l" defTabSz="914400">
        <a:lnSpc>
          <a:spcPts val="2200"/>
        </a:lnSpc>
        <a:buSzPct val="100000"/>
        <a:buChar char="–"/>
        <a:defRPr lang="en-US" sz="1400">
          <a:solidFill>
            <a:srgbClr val="000000"/>
          </a:solidFill>
          <a:latin typeface="Arial"/>
          <a:ea typeface="Arial"/>
        </a:defRPr>
      </a:lvl4pPr>
      <a:lvl5pPr marL="2057400" indent="-228600" algn="l" defTabSz="914400">
        <a:lnSpc>
          <a:spcPts val="2200"/>
        </a:lnSpc>
        <a:buSzPct val="100000"/>
        <a:buChar char="»"/>
        <a:defRPr lang="en-US" sz="1400">
          <a:solidFill>
            <a:srgbClr val="000000"/>
          </a:solidFill>
          <a:latin typeface="Arial"/>
          <a:ea typeface="Arial"/>
        </a:defRPr>
      </a:lvl5pPr>
      <a:lvl6pPr>
        <a:defRPr lang="en-US" sz="1800"/>
      </a:lvl6pPr>
      <a:lvl7pPr>
        <a:defRPr lang="en-US" sz="1800"/>
      </a:lvl7pPr>
      <a:lvl8pPr>
        <a:defRPr lang="en-US" sz="1800"/>
      </a:lvl8pPr>
      <a:lvl9pPr>
        <a:defRPr lang="en-US" sz="1800"/>
      </a:lvl9pPr>
    </p:bodyStyle>
    <p:otherStyle>
      <a:lvl1pPr marL="0" indent="0" algn="l" defTabSz="914400">
        <a:lnSpc>
          <a:spcPct val="100000"/>
        </a:lnSpc>
        <a:buNone/>
        <a:defRPr lang="en-US" sz="1200">
          <a:solidFill>
            <a:srgbClr val="000000"/>
          </a:solidFill>
          <a:latin typeface="Arial"/>
          <a:ea typeface="Arial"/>
        </a:defRPr>
      </a:lvl1pPr>
      <a:lvl2pPr marL="457200" indent="0" algn="l" defTabSz="914400">
        <a:lnSpc>
          <a:spcPct val="100000"/>
        </a:lnSpc>
        <a:buNone/>
        <a:defRPr lang="en-US" sz="1200">
          <a:solidFill>
            <a:srgbClr val="000000"/>
          </a:solidFill>
          <a:latin typeface="Arial"/>
          <a:ea typeface="Arial"/>
        </a:defRPr>
      </a:lvl2pPr>
      <a:lvl3pPr marL="914400" indent="0" algn="l" defTabSz="914400">
        <a:lnSpc>
          <a:spcPct val="100000"/>
        </a:lnSpc>
        <a:buNone/>
        <a:defRPr lang="en-US" sz="1200">
          <a:solidFill>
            <a:srgbClr val="000000"/>
          </a:solidFill>
          <a:latin typeface="Arial"/>
          <a:ea typeface="Arial"/>
        </a:defRPr>
      </a:lvl3pPr>
      <a:lvl4pPr marL="1371600" indent="0" algn="l" defTabSz="914400">
        <a:lnSpc>
          <a:spcPct val="100000"/>
        </a:lnSpc>
        <a:buNone/>
        <a:defRPr lang="en-US" sz="1200">
          <a:solidFill>
            <a:srgbClr val="000000"/>
          </a:solidFill>
          <a:latin typeface="Arial"/>
          <a:ea typeface="Arial"/>
        </a:defRPr>
      </a:lvl4pPr>
      <a:lvl5pPr marL="1828800" indent="0" algn="l" defTabSz="914400">
        <a:lnSpc>
          <a:spcPct val="100000"/>
        </a:lnSpc>
        <a:buNone/>
        <a:defRPr lang="en-US" sz="1200">
          <a:solidFill>
            <a:srgbClr val="000000"/>
          </a:solidFill>
          <a:latin typeface="Arial"/>
          <a:ea typeface="Arial"/>
        </a:defRPr>
      </a:lvl5pPr>
      <a:lvl6pPr>
        <a:defRPr lang="en-US" sz="1800"/>
      </a:lvl6pPr>
      <a:lvl7pPr>
        <a:defRPr lang="en-US" sz="1800"/>
      </a:lvl7pPr>
      <a:lvl8pPr>
        <a:defRPr lang="en-US" sz="1800"/>
      </a:lvl8pPr>
      <a:lvl9pPr>
        <a:defRPr lang="en-US" sz="1800"/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4.m4a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5.xml"/><Relationship Id="rId4" Type="http://schemas.openxmlformats.org/officeDocument/2006/relationships/audio" Target="../media/media4.m4a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6.m4a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5.xml"/><Relationship Id="rId4" Type="http://schemas.openxmlformats.org/officeDocument/2006/relationships/audio" Target="../media/media6.m4a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7.wav"/><Relationship Id="rId7" Type="http://schemas.openxmlformats.org/officeDocument/2006/relationships/image" Target="../media/image7.png"/><Relationship Id="rId2" Type="http://schemas.microsoft.com/office/2007/relationships/media" Target="../media/media7.wav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4.xml"/><Relationship Id="rId5" Type="http://schemas.openxmlformats.org/officeDocument/2006/relationships/audio" Target="../media/media8.m4a"/><Relationship Id="rId10" Type="http://schemas.openxmlformats.org/officeDocument/2006/relationships/image" Target="../media/image6.png"/><Relationship Id="rId4" Type="http://schemas.microsoft.com/office/2007/relationships/media" Target="../media/media8.m4a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Grp="1" noChangeShapeType="1"/>
          </p:cNvSpPr>
          <p:nvPr>
            <p:ph type="title"/>
          </p:nvPr>
        </p:nvSpPr>
        <p:spPr bwMode="auto">
          <a:xfrm>
            <a:off x="1417637" y="5084762"/>
            <a:ext cx="6308725" cy="385762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1pPr>
            <a:lvl2pPr marL="0" indent="0" algn="l" defTabSz="914400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2pPr>
            <a:lvl3pPr marL="0" indent="0" algn="l" defTabSz="914400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3pPr>
            <a:lvl4pPr marL="0" indent="0" algn="l" defTabSz="914400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4pPr>
            <a:lvl5pPr marL="0" indent="0" algn="l" defTabSz="914400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 algn="ctr">
              <a:buNone/>
              <a:defRPr/>
            </a:pPr>
            <a:r>
              <a:rPr lang="en-US" sz="2800">
                <a:solidFill>
                  <a:srgbClr val="C50E1F"/>
                </a:solidFill>
              </a:rPr>
              <a:t>Quality and Usability Seminar:</a:t>
            </a:r>
            <a:br>
              <a:rPr lang="en-US" sz="2800">
                <a:solidFill>
                  <a:srgbClr val="C50E1F"/>
                </a:solidFill>
              </a:rPr>
            </a:br>
            <a:r>
              <a:rPr lang="en-US" sz="2800">
                <a:solidFill>
                  <a:srgbClr val="C50E1F"/>
                </a:solidFill>
              </a:rPr>
              <a:t>Applied Statistics for HCI</a:t>
            </a:r>
            <a:endParaRPr/>
          </a:p>
        </p:txBody>
      </p:sp>
      <p:sp>
        <p:nvSpPr>
          <p:cNvPr id="5" name="Rectangle 2"/>
          <p:cNvSpPr>
            <a:spLocks noGrp="1" noChangeShapeType="1"/>
          </p:cNvSpPr>
          <p:nvPr>
            <p:ph type="body"/>
          </p:nvPr>
        </p:nvSpPr>
        <p:spPr bwMode="auto">
          <a:xfrm>
            <a:off x="493712" y="5589587"/>
            <a:ext cx="8154986" cy="863599"/>
          </a:xfrm>
          <a:prstGeom prst="rect">
            <a:avLst/>
          </a:prstGeom>
        </p:spPr>
        <p:txBody>
          <a:bodyPr lIns="0" tIns="0" rIns="0" bIns="0" anchor="t"/>
          <a:lstStyle>
            <a:lvl1pPr marL="342900" indent="-342900" algn="l" defTabSz="914400">
              <a:lnSpc>
                <a:spcPts val="2200"/>
              </a:lnSpc>
              <a:buNone/>
              <a:defRPr sz="10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0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0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0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0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 algn="ctr">
              <a:spcBef>
                <a:spcPts val="600"/>
              </a:spcBef>
              <a:buNone/>
              <a:defRPr/>
            </a:pPr>
            <a:r>
              <a:rPr lang="en-US" sz="2000" b="1"/>
              <a:t>00 Organizational Information </a:t>
            </a:r>
            <a:endParaRPr/>
          </a:p>
          <a:p>
            <a:pPr marL="0" lvl="0" indent="0" algn="ctr">
              <a:spcBef>
                <a:spcPts val="600"/>
              </a:spcBef>
              <a:buNone/>
              <a:defRPr/>
            </a:pPr>
            <a:r>
              <a:rPr lang="en-US" sz="2000" b="1"/>
              <a:t>WS 2021/22</a:t>
            </a:r>
            <a:endParaRPr/>
          </a:p>
        </p:txBody>
      </p:sp>
      <p:pic>
        <p:nvPicPr>
          <p:cNvPr id="6" name="1">
            <a:hlinkClick r:id="" action="ppaction://media"/>
            <a:extLst>
              <a:ext uri="{FF2B5EF4-FFF2-40B4-BE49-F238E27FC236}">
                <a16:creationId xmlns:a16="http://schemas.microsoft.com/office/drawing/2014/main" id="{267756CB-C16D-4A04-9B7B-717E419F19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32440" y="5777704"/>
            <a:ext cx="487363" cy="487363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C8533B9-6AC2-4EFE-AA7C-785813D7CF7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45"/>
    </mc:Choice>
    <mc:Fallback>
      <p:transition spd="slow" advTm="12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9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360" objId="6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ext Box 1"/>
          <p:cNvSpPr txBox="1">
            <a:spLocks noGrp="1" noChangeShapeType="1"/>
          </p:cNvSpPr>
          <p:nvPr/>
        </p:nvSpPr>
        <p:spPr bwMode="auto">
          <a:xfrm>
            <a:off x="539750" y="6372225"/>
            <a:ext cx="6624636" cy="15398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342900" indent="-342900" algn="l" defTabSz="914400">
              <a:lnSpc>
                <a:spcPts val="2200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>
              <a:lnSpc>
                <a:spcPct val="100000"/>
              </a:lnSpc>
              <a:buNone/>
              <a:defRPr/>
            </a:pPr>
            <a:r>
              <a:rPr lang="en-US" sz="1000" b="1"/>
              <a:t>QU Seminar: Applied Statistics for HCI</a:t>
            </a:r>
            <a:endParaRPr/>
          </a:p>
        </p:txBody>
      </p:sp>
      <p:sp>
        <p:nvSpPr>
          <p:cNvPr id="5" name="Text Box 2"/>
          <p:cNvSpPr txBox="1">
            <a:spLocks noGrp="1" noChangeShapeType="1"/>
          </p:cNvSpPr>
          <p:nvPr>
            <p:ph type="sldNum"/>
          </p:nvPr>
        </p:nvSpPr>
        <p:spPr bwMode="auto">
          <a:xfrm>
            <a:off x="539750" y="6557962"/>
            <a:ext cx="127000" cy="13493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342900" indent="-342900" algn="l" defTabSz="914400">
              <a:lnSpc>
                <a:spcPts val="2200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>
              <a:lnSpc>
                <a:spcPct val="100000"/>
              </a:lnSpc>
              <a:buNone/>
              <a:defRPr/>
            </a:pPr>
            <a:fld id="{D038279B-FC19-497E-A7D1-5ADD9CAF016F}" type="slidenum">
              <a:rPr lang="en-US" sz="1000"/>
              <a:t>2</a:t>
            </a:fld>
            <a:endParaRPr/>
          </a:p>
        </p:txBody>
      </p:sp>
      <p:sp>
        <p:nvSpPr>
          <p:cNvPr id="6" name="Rectangle 3"/>
          <p:cNvSpPr>
            <a:spLocks noGrp="1" noChangeShapeType="1"/>
          </p:cNvSpPr>
          <p:nvPr>
            <p:ph type="title"/>
          </p:nvPr>
        </p:nvSpPr>
        <p:spPr bwMode="auto">
          <a:xfrm>
            <a:off x="395287" y="1435100"/>
            <a:ext cx="8061325" cy="531812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876299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1pPr>
            <a:lvl2pPr marL="0" indent="0" algn="l" defTabSz="876299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2pPr>
            <a:lvl3pPr marL="0" indent="0" algn="l" defTabSz="876299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3pPr>
            <a:lvl4pPr marL="0" indent="0" algn="l" defTabSz="876299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4pPr>
            <a:lvl5pPr marL="0" indent="0" algn="l" defTabSz="876299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5pPr>
            <a:lvl6pPr defTabSz="876299">
              <a:defRPr lang="en-US" sz="1800"/>
            </a:lvl6pPr>
            <a:lvl7pPr defTabSz="876299">
              <a:defRPr lang="en-US" sz="1800"/>
            </a:lvl7pPr>
            <a:lvl8pPr defTabSz="876299">
              <a:defRPr lang="en-US" sz="1800"/>
            </a:lvl8pPr>
            <a:lvl9pPr defTabSz="876299">
              <a:defRPr lang="en-US" sz="1800"/>
            </a:lvl9pPr>
          </a:lstStyle>
          <a:p>
            <a:pPr marL="0" lvl="0" indent="0" defTabSz="876299">
              <a:lnSpc>
                <a:spcPts val="2800"/>
              </a:lnSpc>
              <a:buNone/>
              <a:defRPr/>
            </a:pPr>
            <a:r>
              <a:rPr lang="en-US" sz="2800" b="1"/>
              <a:t>Seminar: Applied Statistics for HCI</a:t>
            </a:r>
            <a:endParaRPr/>
          </a:p>
        </p:txBody>
      </p:sp>
      <p:sp>
        <p:nvSpPr>
          <p:cNvPr id="7" name="Content Placeholder 1"/>
          <p:cNvSpPr>
            <a:spLocks noGrp="1" noChangeShapeType="1"/>
          </p:cNvSpPr>
          <p:nvPr>
            <p:ph/>
          </p:nvPr>
        </p:nvSpPr>
        <p:spPr bwMode="auto">
          <a:xfrm>
            <a:off x="395286" y="2308224"/>
            <a:ext cx="8229600" cy="4217987"/>
          </a:xfrm>
          <a:prstGeom prst="rect">
            <a:avLst/>
          </a:prstGeom>
        </p:spPr>
        <p:txBody>
          <a:bodyPr lIns="0" tIns="0" rIns="0" bIns="0" anchor="t"/>
          <a:lstStyle>
            <a:lvl1pPr marL="342900" indent="-342900" algn="l" defTabSz="914400">
              <a:lnSpc>
                <a:spcPts val="2200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283879" lvl="0" indent="-283879">
              <a:lnSpc>
                <a:spcPct val="150000"/>
              </a:lnSpc>
              <a:buFont typeface="Wingdings"/>
              <a:buChar char="§"/>
              <a:defRPr/>
            </a:pP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Quality and Usability Seminar: Statistics, QU, SEM, WS 2021/22</a:t>
            </a:r>
            <a:r>
              <a:rPr lang="en-US" sz="1800"/>
              <a:t> </a:t>
            </a: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(3 ECTS)</a:t>
            </a:r>
            <a:endParaRPr/>
          </a:p>
          <a:p>
            <a:pPr marL="283879" lvl="0" indent="-283879">
              <a:lnSpc>
                <a:spcPct val="150000"/>
              </a:lnSpc>
              <a:buFont typeface="Wingdings"/>
              <a:buChar char="§"/>
              <a:defRPr/>
            </a:pPr>
            <a:r>
              <a:rPr lang="en-US" sz="1800"/>
              <a:t>Instructors: Babak Naderi, Vera Schmitt, Steven Schmidt</a:t>
            </a:r>
          </a:p>
          <a:p>
            <a:pPr marL="283879" lvl="0" indent="-283879">
              <a:lnSpc>
                <a:spcPct val="150000"/>
              </a:lnSpc>
              <a:buFont typeface="Wingdings"/>
              <a:buChar char="§"/>
              <a:defRPr/>
            </a:pPr>
            <a:endParaRPr/>
          </a:p>
          <a:p>
            <a:pPr marL="283879" lvl="0" indent="-283879">
              <a:lnSpc>
                <a:spcPct val="150000"/>
              </a:lnSpc>
              <a:buFont typeface="Wingdings"/>
              <a:buChar char="§"/>
              <a:defRPr/>
            </a:pPr>
            <a:r>
              <a:rPr lang="en-US" sz="1800" b="1"/>
              <a:t>Meetings:</a:t>
            </a:r>
            <a:r>
              <a:rPr lang="en-US" sz="1800"/>
              <a:t> </a:t>
            </a:r>
            <a:endParaRPr/>
          </a:p>
          <a:p>
            <a:pPr lvl="1">
              <a:lnSpc>
                <a:spcPct val="150000"/>
              </a:lnSpc>
              <a:buSzPct val="100000"/>
              <a:buFont typeface="Wingdings"/>
              <a:buChar char="§"/>
              <a:defRPr/>
            </a:pPr>
            <a:r>
              <a:rPr lang="en-US" sz="1800"/>
              <a:t>Thursday 14:15 - 15:45 (online - </a:t>
            </a: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some mandatory, some just on request</a:t>
            </a:r>
            <a:r>
              <a:rPr lang="en-US" sz="1800"/>
              <a:t>)</a:t>
            </a:r>
            <a:endParaRPr/>
          </a:p>
          <a:p>
            <a:pPr lvl="1">
              <a:lnSpc>
                <a:spcPct val="150000"/>
              </a:lnSpc>
              <a:buSzPct val="100000"/>
              <a:buFont typeface="Wingdings"/>
              <a:buChar char="§"/>
              <a:defRPr/>
            </a:pPr>
            <a:r>
              <a:rPr lang="en-US" sz="1800"/>
              <a:t>Zoom link can be found on ISIS website</a:t>
            </a:r>
          </a:p>
          <a:p>
            <a:pPr lvl="1">
              <a:lnSpc>
                <a:spcPct val="150000"/>
              </a:lnSpc>
              <a:buSzPct val="100000"/>
              <a:buFont typeface="Wingdings"/>
              <a:buChar char="§"/>
              <a:defRPr/>
            </a:pPr>
            <a:endParaRPr lang="en-US" sz="1800"/>
          </a:p>
          <a:p>
            <a:pPr marL="283879" lvl="0" indent="-283879">
              <a:lnSpc>
                <a:spcPct val="150000"/>
              </a:lnSpc>
              <a:buFont typeface="Wingdings"/>
              <a:buChar char="§"/>
              <a:defRPr/>
            </a:pPr>
            <a:r>
              <a:rPr lang="en-US" sz="1800" b="1"/>
              <a:t>Limit:</a:t>
            </a:r>
            <a:r>
              <a:rPr lang="en-US" sz="1800"/>
              <a:t> 22 registered students</a:t>
            </a:r>
            <a:endParaRPr/>
          </a:p>
          <a:p>
            <a:pPr marL="239821" lvl="0" indent="-239821">
              <a:lnSpc>
                <a:spcPct val="150000"/>
              </a:lnSpc>
              <a:buFont typeface="Wingdings"/>
              <a:buChar char="§"/>
              <a:defRPr/>
            </a:pPr>
            <a:endParaRPr/>
          </a:p>
          <a:p>
            <a:pPr marL="239821" lvl="0" indent="-239821">
              <a:buFont typeface="Wingdings"/>
              <a:buChar char="§"/>
              <a:defRPr/>
            </a:pPr>
            <a:endParaRPr/>
          </a:p>
        </p:txBody>
      </p:sp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E58D9CB6-DC6F-4BDD-A0C8-855D2529FB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5032" y="5373216"/>
            <a:ext cx="487363" cy="487363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118ED9A-5898-4404-869D-4E55D082E40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79"/>
    </mc:Choice>
    <mc:Fallback>
      <p:transition spd="slow" advTm="331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16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09" objId="2"/>
        <p14:stopEvt time="32701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ext Box 1"/>
          <p:cNvSpPr txBox="1">
            <a:spLocks noGrp="1" noChangeShapeType="1"/>
          </p:cNvSpPr>
          <p:nvPr/>
        </p:nvSpPr>
        <p:spPr bwMode="auto">
          <a:xfrm>
            <a:off x="539750" y="6372225"/>
            <a:ext cx="6624636" cy="15398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342900" indent="-342900" algn="l" defTabSz="914400">
              <a:lnSpc>
                <a:spcPts val="2200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>
              <a:lnSpc>
                <a:spcPct val="100000"/>
              </a:lnSpc>
              <a:buNone/>
              <a:defRPr/>
            </a:pPr>
            <a:r>
              <a:rPr lang="en-US" sz="1000" b="1"/>
              <a:t>QU Seminar: Applied Statistics for HCI</a:t>
            </a:r>
            <a:endParaRPr/>
          </a:p>
        </p:txBody>
      </p:sp>
      <p:sp>
        <p:nvSpPr>
          <p:cNvPr id="5" name="Text Box 2"/>
          <p:cNvSpPr txBox="1">
            <a:spLocks noGrp="1" noChangeShapeType="1"/>
          </p:cNvSpPr>
          <p:nvPr>
            <p:ph type="sldNum"/>
          </p:nvPr>
        </p:nvSpPr>
        <p:spPr bwMode="auto">
          <a:xfrm>
            <a:off x="539750" y="6557962"/>
            <a:ext cx="127000" cy="13493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342900" indent="-342900" algn="l" defTabSz="914400">
              <a:lnSpc>
                <a:spcPts val="2200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>
              <a:lnSpc>
                <a:spcPct val="100000"/>
              </a:lnSpc>
              <a:buNone/>
              <a:defRPr/>
            </a:pPr>
            <a:fld id="{D038279B-FC19-497E-A7D1-5ADD9CAF016F}" type="slidenum">
              <a:rPr lang="en-US" sz="1000"/>
              <a:t>3</a:t>
            </a:fld>
            <a:endParaRPr/>
          </a:p>
        </p:txBody>
      </p:sp>
      <p:sp>
        <p:nvSpPr>
          <p:cNvPr id="6" name="Rectangle 3"/>
          <p:cNvSpPr>
            <a:spLocks noGrp="1" noChangeShapeType="1"/>
          </p:cNvSpPr>
          <p:nvPr>
            <p:ph type="title"/>
          </p:nvPr>
        </p:nvSpPr>
        <p:spPr bwMode="auto">
          <a:xfrm>
            <a:off x="395287" y="1435100"/>
            <a:ext cx="8061325" cy="531812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876299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1pPr>
            <a:lvl2pPr marL="0" indent="0" algn="l" defTabSz="876299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2pPr>
            <a:lvl3pPr marL="0" indent="0" algn="l" defTabSz="876299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3pPr>
            <a:lvl4pPr marL="0" indent="0" algn="l" defTabSz="876299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4pPr>
            <a:lvl5pPr marL="0" indent="0" algn="l" defTabSz="876299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5pPr>
            <a:lvl6pPr defTabSz="876299">
              <a:defRPr lang="en-US" sz="1800"/>
            </a:lvl6pPr>
            <a:lvl7pPr defTabSz="876299">
              <a:defRPr lang="en-US" sz="1800"/>
            </a:lvl7pPr>
            <a:lvl8pPr defTabSz="876299">
              <a:defRPr lang="en-US" sz="1800"/>
            </a:lvl8pPr>
            <a:lvl9pPr defTabSz="876299">
              <a:defRPr lang="en-US" sz="1800"/>
            </a:lvl9pPr>
          </a:lstStyle>
          <a:p>
            <a:pPr marL="0" lvl="0" indent="0" defTabSz="876299">
              <a:lnSpc>
                <a:spcPts val="2800"/>
              </a:lnSpc>
              <a:buNone/>
              <a:defRPr/>
            </a:pPr>
            <a:r>
              <a:rPr lang="en-US" sz="2800" b="1"/>
              <a:t>General Information</a:t>
            </a:r>
            <a:endParaRPr/>
          </a:p>
        </p:txBody>
      </p:sp>
      <p:sp>
        <p:nvSpPr>
          <p:cNvPr id="7" name="Content Placeholder 1"/>
          <p:cNvSpPr>
            <a:spLocks noGrp="1" noChangeShapeType="1"/>
          </p:cNvSpPr>
          <p:nvPr>
            <p:ph/>
          </p:nvPr>
        </p:nvSpPr>
        <p:spPr bwMode="auto">
          <a:xfrm>
            <a:off x="742194" y="2154237"/>
            <a:ext cx="8229600" cy="4217987"/>
          </a:xfrm>
          <a:prstGeom prst="rect">
            <a:avLst/>
          </a:prstGeom>
        </p:spPr>
        <p:txBody>
          <a:bodyPr lIns="0" tIns="0" rIns="0" bIns="0" anchor="t"/>
          <a:lstStyle>
            <a:lvl1pPr marL="342900" indent="-342900" algn="l" defTabSz="914400">
              <a:lnSpc>
                <a:spcPts val="2200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-283879">
              <a:lnSpc>
                <a:spcPct val="150000"/>
              </a:lnSpc>
              <a:buFont typeface="Wingdings"/>
              <a:buChar char="§"/>
              <a:defRPr/>
            </a:pPr>
            <a:r>
              <a:rPr lang="en-US" sz="1800" b="1"/>
              <a:t>ISIS website</a:t>
            </a:r>
            <a:r>
              <a:rPr lang="en-US" sz="1800"/>
              <a:t>: </a:t>
            </a: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Quality and Usability Seminar: Statistics, QU, SEM, WS 2021/22</a:t>
            </a:r>
            <a:r>
              <a:rPr lang="en-US" sz="1800"/>
              <a:t> (ID: </a:t>
            </a: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25900</a:t>
            </a:r>
            <a:r>
              <a:rPr lang="en-US" sz="1800"/>
              <a:t>)</a:t>
            </a:r>
            <a:endParaRPr/>
          </a:p>
          <a:p>
            <a:pPr lvl="1">
              <a:lnSpc>
                <a:spcPct val="150000"/>
              </a:lnSpc>
              <a:buSzPct val="100000"/>
              <a:buFont typeface="Wingdings"/>
              <a:buChar char="§"/>
              <a:defRPr/>
            </a:pPr>
            <a:r>
              <a:rPr lang="en-US" sz="1800"/>
              <a:t>Key: „correlation“</a:t>
            </a:r>
            <a:endParaRPr/>
          </a:p>
          <a:p>
            <a:pPr marL="0" lvl="0" indent="-283879">
              <a:lnSpc>
                <a:spcPct val="150000"/>
              </a:lnSpc>
              <a:buFont typeface="Wingdings"/>
              <a:buChar char="§"/>
              <a:defRPr/>
            </a:pPr>
            <a:r>
              <a:rPr lang="en-US" sz="1800" b="1"/>
              <a:t>Registration</a:t>
            </a:r>
            <a:r>
              <a:rPr lang="en-US" sz="1800"/>
              <a:t>: </a:t>
            </a:r>
            <a:endParaRPr/>
          </a:p>
          <a:p>
            <a:pPr lvl="1">
              <a:lnSpc>
                <a:spcPct val="150000"/>
              </a:lnSpc>
              <a:buSzPct val="100000"/>
              <a:buFont typeface="Wingdings"/>
              <a:buChar char="§"/>
              <a:defRPr/>
            </a:pP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Moses </a:t>
            </a:r>
            <a:r>
              <a:rPr lang="en-US" sz="1800"/>
              <a:t>or Examination office form</a:t>
            </a:r>
            <a:endParaRPr/>
          </a:p>
          <a:p>
            <a:pPr lvl="1">
              <a:lnSpc>
                <a:spcPct val="150000"/>
              </a:lnSpc>
              <a:buSzPct val="100000"/>
              <a:buFont typeface="Wingdings"/>
              <a:buChar char="§"/>
              <a:defRPr/>
            </a:pPr>
            <a:r>
              <a:rPr lang="en-US" sz="1800"/>
              <a:t>Selected participants* must register until </a:t>
            </a:r>
            <a:r>
              <a:rPr lang="en-US" sz="1800" b="0" i="0" u="none" strike="noStrike" cap="none" spc="0">
                <a:solidFill>
                  <a:srgbClr val="FF0000"/>
                </a:solidFill>
                <a:latin typeface="Arial"/>
                <a:ea typeface="Arial"/>
                <a:cs typeface="Arial"/>
              </a:rPr>
              <a:t>04</a:t>
            </a:r>
            <a:r>
              <a:rPr lang="en-US" sz="1800">
                <a:solidFill>
                  <a:srgbClr val="FF0000"/>
                </a:solidFill>
              </a:rPr>
              <a:t>.11.2021</a:t>
            </a:r>
            <a:endParaRPr/>
          </a:p>
          <a:p>
            <a:pPr lvl="1">
              <a:lnSpc>
                <a:spcPct val="150000"/>
              </a:lnSpc>
              <a:buSzPct val="100000"/>
              <a:buFont typeface="Wingdings"/>
              <a:buChar char="§"/>
              <a:defRPr/>
            </a:pPr>
            <a:r>
              <a:rPr lang="en-US" sz="18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Modulnummer 40661 (MOSES)</a:t>
            </a:r>
            <a:endParaRPr>
              <a:highlight>
                <a:srgbClr val="FFFF00"/>
              </a:highlight>
            </a:endParaRPr>
          </a:p>
          <a:p>
            <a:pPr lvl="1">
              <a:lnSpc>
                <a:spcPct val="150000"/>
              </a:lnSpc>
              <a:buSzPct val="100000"/>
              <a:buFont typeface="Wingdings"/>
              <a:buChar char="§"/>
              <a:defRPr/>
            </a:pPr>
            <a:r>
              <a:rPr lang="en-US" sz="1800"/>
              <a:t>Check ISIS page and your student e-mail!</a:t>
            </a:r>
            <a:endParaRPr/>
          </a:p>
          <a:p>
            <a:pPr marL="0" lvl="0" indent="-239821">
              <a:lnSpc>
                <a:spcPct val="150000"/>
              </a:lnSpc>
              <a:buFont typeface="Wingdings"/>
              <a:buChar char="§"/>
              <a:defRPr/>
            </a:pPr>
            <a:endParaRPr/>
          </a:p>
          <a:p>
            <a:pPr marL="0" lvl="0" indent="-239821">
              <a:buFont typeface="Wingdings"/>
              <a:buChar char="§"/>
              <a:defRPr/>
            </a:pPr>
            <a:endParaRPr/>
          </a:p>
        </p:txBody>
      </p:sp>
      <p:pic>
        <p:nvPicPr>
          <p:cNvPr id="2" name="3">
            <a:hlinkClick r:id="" action="ppaction://media"/>
            <a:extLst>
              <a:ext uri="{FF2B5EF4-FFF2-40B4-BE49-F238E27FC236}">
                <a16:creationId xmlns:a16="http://schemas.microsoft.com/office/drawing/2014/main" id="{F80A5194-5B31-4D45-9998-EF687B5AA5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01806" y="5422900"/>
            <a:ext cx="487363" cy="48736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CBE059F-8564-4B37-AD56-504DCFD8082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53"/>
    </mc:Choice>
    <mc:Fallback>
      <p:transition spd="slow" advTm="24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37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24" objId="2"/>
        <p14:stopEvt time="24779" objId="2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le 35"/>
          <p:cNvSpPr>
            <a:spLocks noGrp="1" noChangeShapeType="1"/>
          </p:cNvSpPr>
          <p:nvPr>
            <p:ph type="title"/>
          </p:nvPr>
        </p:nvSpPr>
        <p:spPr bwMode="auto">
          <a:xfrm>
            <a:off x="171450" y="1412875"/>
            <a:ext cx="8521700" cy="763587"/>
          </a:xfrm>
          <a:prstGeom prst="rect">
            <a:avLst/>
          </a:prstGeom>
        </p:spPr>
        <p:txBody>
          <a:bodyPr lIns="91425" tIns="91425" rIns="91425" bIns="91425" anchor="t"/>
          <a:lstStyle>
            <a:lvl1pPr marL="0" indent="0" algn="l" defTabSz="914400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1pPr>
            <a:lvl2pPr marL="0" indent="0" algn="l" defTabSz="914400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2pPr>
            <a:lvl3pPr marL="0" indent="0" algn="l" defTabSz="914400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3pPr>
            <a:lvl4pPr marL="0" indent="0" algn="l" defTabSz="914400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4pPr>
            <a:lvl5pPr marL="0" indent="0" algn="l" defTabSz="914400">
              <a:lnSpc>
                <a:spcPts val="3000"/>
              </a:lnSpc>
              <a:buNone/>
              <a:defRPr sz="2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>
              <a:buNone/>
              <a:defRPr/>
            </a:pPr>
            <a:r>
              <a:rPr lang="en-US"/>
              <a:t>What is statistics</a:t>
            </a:r>
            <a:br>
              <a:rPr lang="en-US"/>
            </a:br>
            <a:endParaRPr lang="en-US"/>
          </a:p>
        </p:txBody>
      </p:sp>
      <p:sp>
        <p:nvSpPr>
          <p:cNvPr id="5" name="Text Placeholder 36"/>
          <p:cNvSpPr>
            <a:spLocks noGrp="1" noChangeShapeType="1"/>
          </p:cNvSpPr>
          <p:nvPr>
            <p:ph type="body"/>
          </p:nvPr>
        </p:nvSpPr>
        <p:spPr bwMode="auto">
          <a:xfrm>
            <a:off x="311150" y="2243137"/>
            <a:ext cx="8521700" cy="3848100"/>
          </a:xfrm>
          <a:prstGeom prst="rect">
            <a:avLst/>
          </a:prstGeom>
        </p:spPr>
        <p:txBody>
          <a:bodyPr lIns="91425" tIns="91425" rIns="91425" bIns="91425" anchor="t"/>
          <a:lstStyle/>
          <a:p>
            <a:pPr>
              <a:defRPr/>
            </a:pPr>
            <a:endParaRPr/>
          </a:p>
        </p:txBody>
      </p:sp>
      <p:sp>
        <p:nvSpPr>
          <p:cNvPr id="6" name="TextBox 38"/>
          <p:cNvSpPr txBox="1">
            <a:spLocks noGrp="1" noChangeShapeType="1"/>
          </p:cNvSpPr>
          <p:nvPr/>
        </p:nvSpPr>
        <p:spPr bwMode="auto">
          <a:xfrm>
            <a:off x="3994150" y="2552700"/>
            <a:ext cx="4660900" cy="922337"/>
          </a:xfrm>
          <a:prstGeom prst="rect">
            <a:avLst/>
          </a:prstGeom>
          <a:noFill/>
        </p:spPr>
        <p:txBody>
          <a:bodyPr lIns="91440" tIns="45720" rIns="91440" bIns="45720">
            <a:spAutoFit/>
          </a:bodyPr>
          <a:lstStyle>
            <a:lvl1pPr marL="342900" indent="-342900" algn="l" defTabSz="914400">
              <a:lnSpc>
                <a:spcPts val="2200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>
              <a:lnSpc>
                <a:spcPct val="100000"/>
              </a:lnSpc>
              <a:buNone/>
              <a:defRPr/>
            </a:pPr>
            <a:r>
              <a:rPr lang="de-DE" sz="1800" b="1">
                <a:solidFill>
                  <a:schemeClr val="dk1"/>
                </a:solidFill>
              </a:rPr>
              <a:t>Probability</a:t>
            </a:r>
            <a:r>
              <a:rPr lang="de-DE" sz="1800">
                <a:solidFill>
                  <a:schemeClr val="dk1"/>
                </a:solidFill>
              </a:rPr>
              <a:t>: </a:t>
            </a:r>
            <a:endParaRPr/>
          </a:p>
          <a:p>
            <a:pPr marL="0" lvl="0" indent="0">
              <a:lnSpc>
                <a:spcPct val="100000"/>
              </a:lnSpc>
              <a:buNone/>
              <a:defRPr/>
            </a:pPr>
            <a:r>
              <a:rPr lang="de-DE" sz="1800">
                <a:solidFill>
                  <a:schemeClr val="dk1"/>
                </a:solidFill>
              </a:rPr>
              <a:t>Given the information what in the basket is, </a:t>
            </a:r>
            <a:endParaRPr/>
          </a:p>
          <a:p>
            <a:pPr marL="0" lvl="0" indent="0">
              <a:lnSpc>
                <a:spcPct val="100000"/>
              </a:lnSpc>
              <a:buNone/>
              <a:defRPr/>
            </a:pPr>
            <a:r>
              <a:rPr lang="de-DE" sz="1800">
                <a:solidFill>
                  <a:schemeClr val="dk1"/>
                </a:solidFill>
              </a:rPr>
              <a:t>what is in the hand? </a:t>
            </a:r>
            <a:endParaRPr/>
          </a:p>
        </p:txBody>
      </p:sp>
      <p:pic>
        <p:nvPicPr>
          <p:cNvPr id="7" name="Picture 39"/>
          <p:cNvPicPr>
            <a:picLocks noGrp="1" noChangeAspect="1"/>
          </p:cNvPicPr>
          <p:nvPr/>
        </p:nvPicPr>
        <p:blipFill>
          <a:blip r:embed="rId7"/>
          <a:srcRect l="25017" t="19155" r="13602" b="28995"/>
          <a:stretch/>
        </p:blipFill>
        <p:spPr bwMode="auto">
          <a:xfrm>
            <a:off x="2986086" y="2727325"/>
            <a:ext cx="865187" cy="647700"/>
          </a:xfrm>
          <a:prstGeom prst="rect">
            <a:avLst/>
          </a:prstGeom>
          <a:noFill/>
        </p:spPr>
      </p:pic>
      <p:sp>
        <p:nvSpPr>
          <p:cNvPr id="8" name="TextBox 40"/>
          <p:cNvSpPr txBox="1">
            <a:spLocks noGrp="1" noChangeShapeType="1"/>
          </p:cNvSpPr>
          <p:nvPr/>
        </p:nvSpPr>
        <p:spPr bwMode="auto">
          <a:xfrm>
            <a:off x="3236912" y="2209800"/>
            <a:ext cx="434975" cy="585787"/>
          </a:xfrm>
          <a:prstGeom prst="rect">
            <a:avLst/>
          </a:prstGeom>
          <a:noFill/>
        </p:spPr>
        <p:txBody>
          <a:bodyPr lIns="91440" tIns="45720" rIns="91440" bIns="45720">
            <a:spAutoFit/>
          </a:bodyPr>
          <a:lstStyle>
            <a:lvl1pPr marL="342900" indent="-342900" algn="l" defTabSz="914400">
              <a:lnSpc>
                <a:spcPts val="2200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>
              <a:lnSpc>
                <a:spcPct val="100000"/>
              </a:lnSpc>
              <a:buNone/>
              <a:defRPr/>
            </a:pPr>
            <a:r>
              <a:rPr lang="en-GB" sz="3200" b="1">
                <a:solidFill>
                  <a:schemeClr val="dk1"/>
                </a:solidFill>
              </a:rPr>
              <a:t>?</a:t>
            </a:r>
            <a:endParaRPr/>
          </a:p>
        </p:txBody>
      </p:sp>
      <p:sp>
        <p:nvSpPr>
          <p:cNvPr id="9" name="TextBox 41"/>
          <p:cNvSpPr txBox="1">
            <a:spLocks noGrp="1" noChangeShapeType="1"/>
          </p:cNvSpPr>
          <p:nvPr/>
        </p:nvSpPr>
        <p:spPr bwMode="auto">
          <a:xfrm>
            <a:off x="4067175" y="4318000"/>
            <a:ext cx="4492625" cy="922337"/>
          </a:xfrm>
          <a:prstGeom prst="rect">
            <a:avLst/>
          </a:prstGeom>
          <a:noFill/>
        </p:spPr>
        <p:txBody>
          <a:bodyPr lIns="91440" tIns="45720" rIns="91440" bIns="45720">
            <a:spAutoFit/>
          </a:bodyPr>
          <a:lstStyle>
            <a:lvl1pPr marL="342900" indent="-342900" algn="l" defTabSz="914400">
              <a:lnSpc>
                <a:spcPts val="2200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5" indent="-244475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2" indent="-228600" algn="l" defTabSz="914400">
              <a:lnSpc>
                <a:spcPts val="2200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200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200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>
              <a:lnSpc>
                <a:spcPct val="100000"/>
              </a:lnSpc>
              <a:buNone/>
              <a:defRPr/>
            </a:pPr>
            <a:r>
              <a:rPr lang="de-DE" sz="1800" b="1">
                <a:solidFill>
                  <a:schemeClr val="dk1"/>
                </a:solidFill>
              </a:rPr>
              <a:t>Statistics</a:t>
            </a:r>
            <a:r>
              <a:rPr lang="de-DE" sz="1800">
                <a:solidFill>
                  <a:schemeClr val="dk1"/>
                </a:solidFill>
              </a:rPr>
              <a:t>: </a:t>
            </a:r>
            <a:endParaRPr/>
          </a:p>
          <a:p>
            <a:pPr marL="0" lvl="0" indent="0">
              <a:lnSpc>
                <a:spcPct val="100000"/>
              </a:lnSpc>
              <a:buNone/>
              <a:defRPr/>
            </a:pPr>
            <a:r>
              <a:rPr lang="de-DE" sz="1800">
                <a:solidFill>
                  <a:schemeClr val="dk1"/>
                </a:solidFill>
              </a:rPr>
              <a:t>Given the information what in the hand is, </a:t>
            </a:r>
            <a:endParaRPr/>
          </a:p>
          <a:p>
            <a:pPr marL="0" lvl="0" indent="0">
              <a:lnSpc>
                <a:spcPct val="100000"/>
              </a:lnSpc>
              <a:buNone/>
              <a:defRPr/>
            </a:pPr>
            <a:r>
              <a:rPr lang="de-DE" sz="1800">
                <a:solidFill>
                  <a:schemeClr val="dk1"/>
                </a:solidFill>
              </a:rPr>
              <a:t>what is in the basket? </a:t>
            </a:r>
            <a:endParaRPr/>
          </a:p>
        </p:txBody>
      </p:sp>
      <p:grpSp>
        <p:nvGrpSpPr>
          <p:cNvPr id="10" name="Group 42"/>
          <p:cNvGrpSpPr/>
          <p:nvPr/>
        </p:nvGrpSpPr>
        <p:grpSpPr bwMode="auto">
          <a:xfrm>
            <a:off x="1592262" y="4029075"/>
            <a:ext cx="1295400" cy="1296987"/>
            <a:chOff x="1864660" y="3995965"/>
            <a:chExt cx="1296537" cy="1296537"/>
          </a:xfrm>
        </p:grpSpPr>
        <p:grpSp>
          <p:nvGrpSpPr>
            <p:cNvPr id="11" name="Group 43"/>
            <p:cNvGrpSpPr/>
            <p:nvPr/>
          </p:nvGrpSpPr>
          <p:grpSpPr bwMode="auto">
            <a:xfrm>
              <a:off x="1864660" y="3995965"/>
              <a:ext cx="1296537" cy="1296537"/>
              <a:chOff x="1865678" y="4001077"/>
              <a:chExt cx="1296537" cy="1296537"/>
            </a:xfrm>
          </p:grpSpPr>
          <p:pic>
            <p:nvPicPr>
              <p:cNvPr id="12" name="Picture 45"/>
              <p:cNvPicPr>
                <a:picLocks noChangeAspect="1"/>
              </p:cNvPicPr>
              <p:nvPr/>
            </p:nvPicPr>
            <p:blipFill>
              <a:blip r:embed="rId8"/>
              <a:stretch/>
            </p:blipFill>
            <p:spPr bwMode="auto">
              <a:xfrm>
                <a:off x="1865678" y="4001077"/>
                <a:ext cx="1296537" cy="1296537"/>
              </a:xfrm>
              <a:prstGeom prst="rect">
                <a:avLst/>
              </a:prstGeom>
              <a:noFill/>
            </p:spPr>
          </p:pic>
          <p:sp>
            <p:nvSpPr>
              <p:cNvPr id="13" name="Rectangle 46"/>
              <p:cNvSpPr>
                <a:spLocks noChangeShapeType="1"/>
              </p:cNvSpPr>
              <p:nvPr/>
            </p:nvSpPr>
            <p:spPr bwMode="auto">
              <a:xfrm>
                <a:off x="2131023" y="4410510"/>
                <a:ext cx="784913" cy="747453"/>
              </a:xfrm>
              <a:prstGeom prst="rect">
                <a:avLst/>
              </a:prstGeom>
              <a:solidFill>
                <a:srgbClr val="5D5D5D"/>
              </a:solidFill>
              <a:ln w="9524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 lIns="91440" tIns="45720" rIns="91440" bIns="45720" anchor="ctr" anchorCtr="0"/>
              <a:lstStyle/>
              <a:p>
                <a:pPr>
                  <a:defRPr/>
                </a:pPr>
                <a:endParaRPr/>
              </a:p>
            </p:txBody>
          </p:sp>
        </p:grpSp>
        <p:sp>
          <p:nvSpPr>
            <p:cNvPr id="14" name="TextBox 44"/>
            <p:cNvSpPr txBox="1">
              <a:spLocks noChangeShapeType="1"/>
            </p:cNvSpPr>
            <p:nvPr/>
          </p:nvSpPr>
          <p:spPr bwMode="auto">
            <a:xfrm>
              <a:off x="2290682" y="4473083"/>
              <a:ext cx="434734" cy="584775"/>
            </a:xfrm>
            <a:prstGeom prst="rect">
              <a:avLst/>
            </a:prstGeom>
            <a:noFill/>
          </p:spPr>
          <p:txBody>
            <a:bodyPr lIns="91440" tIns="45720" rIns="91440" bIns="45720">
              <a:spAutoFit/>
            </a:bodyPr>
            <a:lstStyle>
              <a:lvl1pPr marL="342900" indent="-342900" algn="l" defTabSz="914400">
                <a:lnSpc>
                  <a:spcPts val="2200"/>
                </a:lnSpc>
                <a:buNone/>
                <a:defRPr sz="1400">
                  <a:solidFill>
                    <a:srgbClr val="000000"/>
                  </a:solidFill>
                  <a:latin typeface="Arial"/>
                  <a:ea typeface="Arial"/>
                </a:defRPr>
              </a:lvl1pPr>
              <a:lvl2pPr marL="784225" indent="-244475" algn="l" defTabSz="914400">
                <a:lnSpc>
                  <a:spcPts val="2200"/>
                </a:lnSpc>
                <a:buSzPct val="100000"/>
                <a:buChar char="–"/>
                <a:defRPr sz="1400">
                  <a:solidFill>
                    <a:srgbClr val="000000"/>
                  </a:solidFill>
                  <a:latin typeface="Arial"/>
                  <a:ea typeface="Arial"/>
                </a:defRPr>
              </a:lvl2pPr>
              <a:lvl3pPr marL="1192212" indent="-228600" algn="l" defTabSz="914400">
                <a:lnSpc>
                  <a:spcPts val="2200"/>
                </a:lnSpc>
                <a:buSzPct val="100000"/>
                <a:buChar char="•"/>
                <a:defRPr sz="1400">
                  <a:solidFill>
                    <a:srgbClr val="000000"/>
                  </a:solidFill>
                  <a:latin typeface="Arial"/>
                  <a:ea typeface="Arial"/>
                </a:defRPr>
              </a:lvl3pPr>
              <a:lvl4pPr marL="1600200" indent="-228600" algn="l" defTabSz="914400">
                <a:lnSpc>
                  <a:spcPts val="2200"/>
                </a:lnSpc>
                <a:buSzPct val="100000"/>
                <a:buChar char="–"/>
                <a:defRPr sz="1400">
                  <a:solidFill>
                    <a:srgbClr val="000000"/>
                  </a:solidFill>
                  <a:latin typeface="Arial"/>
                  <a:ea typeface="Arial"/>
                </a:defRPr>
              </a:lvl4pPr>
              <a:lvl5pPr marL="2057400" indent="-228600" algn="l" defTabSz="914400">
                <a:lnSpc>
                  <a:spcPts val="2200"/>
                </a:lnSpc>
                <a:buSzPct val="100000"/>
                <a:buChar char="»"/>
                <a:defRPr sz="1400">
                  <a:solidFill>
                    <a:srgbClr val="000000"/>
                  </a:solidFill>
                  <a:latin typeface="Arial"/>
                  <a:ea typeface="Arial"/>
                </a:defRPr>
              </a:lvl5pPr>
            </a:lstStyle>
            <a:p>
              <a:pPr marL="0" lvl="0" indent="0">
                <a:lnSpc>
                  <a:spcPct val="100000"/>
                </a:lnSpc>
                <a:buNone/>
                <a:defRPr/>
              </a:pPr>
              <a:r>
                <a:rPr lang="en-GB" sz="3200" b="1">
                  <a:solidFill>
                    <a:schemeClr val="lt1"/>
                  </a:solidFill>
                </a:rPr>
                <a:t>?</a:t>
              </a:r>
              <a:endParaRPr/>
            </a:p>
          </p:txBody>
        </p:sp>
      </p:grpSp>
      <p:grpSp>
        <p:nvGrpSpPr>
          <p:cNvPr id="15" name="Group 47"/>
          <p:cNvGrpSpPr/>
          <p:nvPr/>
        </p:nvGrpSpPr>
        <p:grpSpPr bwMode="auto">
          <a:xfrm>
            <a:off x="1617662" y="2243137"/>
            <a:ext cx="1296987" cy="1295400"/>
            <a:chOff x="1763687" y="2152430"/>
            <a:chExt cx="1296537" cy="1296537"/>
          </a:xfrm>
        </p:grpSpPr>
        <p:grpSp>
          <p:nvGrpSpPr>
            <p:cNvPr id="16" name="Group 48"/>
            <p:cNvGrpSpPr/>
            <p:nvPr/>
          </p:nvGrpSpPr>
          <p:grpSpPr bwMode="auto">
            <a:xfrm>
              <a:off x="1763687" y="2152430"/>
              <a:ext cx="1296537" cy="1296537"/>
              <a:chOff x="3005946" y="1988447"/>
              <a:chExt cx="1296537" cy="1296537"/>
            </a:xfrm>
          </p:grpSpPr>
          <p:pic>
            <p:nvPicPr>
              <p:cNvPr id="17" name="Picture 50"/>
              <p:cNvPicPr>
                <a:picLocks noChangeAspect="1"/>
              </p:cNvPicPr>
              <p:nvPr/>
            </p:nvPicPr>
            <p:blipFill>
              <a:blip r:embed="rId8"/>
              <a:stretch/>
            </p:blipFill>
            <p:spPr bwMode="auto">
              <a:xfrm>
                <a:off x="3005946" y="1988447"/>
                <a:ext cx="1296537" cy="1296537"/>
              </a:xfrm>
              <a:prstGeom prst="rect">
                <a:avLst/>
              </a:prstGeom>
              <a:noFill/>
            </p:spPr>
          </p:pic>
          <p:grpSp>
            <p:nvGrpSpPr>
              <p:cNvPr id="18" name="Group 51"/>
              <p:cNvGrpSpPr/>
              <p:nvPr/>
            </p:nvGrpSpPr>
            <p:grpSpPr bwMode="auto">
              <a:xfrm>
                <a:off x="3274892" y="2406223"/>
                <a:ext cx="767306" cy="754829"/>
                <a:chOff x="5929448" y="4142118"/>
                <a:chExt cx="841132" cy="916092"/>
              </a:xfrm>
            </p:grpSpPr>
            <p:sp>
              <p:nvSpPr>
                <p:cNvPr id="19" name="Oval 52"/>
                <p:cNvSpPr>
                  <a:spLocks noChangeShapeType="1"/>
                </p:cNvSpPr>
                <p:nvPr/>
              </p:nvSpPr>
              <p:spPr bwMode="auto">
                <a:xfrm>
                  <a:off x="6554555" y="4532180"/>
                  <a:ext cx="216025" cy="216000"/>
                </a:xfrm>
                <a:prstGeom prst="ellipse">
                  <a:avLst/>
                </a:prstGeom>
                <a:solidFill>
                  <a:schemeClr val="dk2"/>
                </a:solidFill>
                <a:ln w="9524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lIns="91440" tIns="45720" rIns="91440" bIns="45720" anchor="ctr" anchorCtr="0"/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20" name="Oval 53"/>
                <p:cNvSpPr>
                  <a:spLocks noChangeShapeType="1"/>
                </p:cNvSpPr>
                <p:nvPr/>
              </p:nvSpPr>
              <p:spPr bwMode="auto">
                <a:xfrm>
                  <a:off x="6203269" y="4331111"/>
                  <a:ext cx="216024" cy="216000"/>
                </a:xfrm>
                <a:prstGeom prst="ellipse">
                  <a:avLst/>
                </a:prstGeom>
                <a:solidFill>
                  <a:schemeClr val="dk2"/>
                </a:solidFill>
                <a:ln w="9524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lIns="91440" tIns="45720" rIns="91440" bIns="45720" anchor="ctr" anchorCtr="0"/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21" name="Oval 54"/>
                <p:cNvSpPr>
                  <a:spLocks noChangeShapeType="1"/>
                </p:cNvSpPr>
                <p:nvPr/>
              </p:nvSpPr>
              <p:spPr bwMode="auto">
                <a:xfrm>
                  <a:off x="6347877" y="4142241"/>
                  <a:ext cx="215715" cy="215975"/>
                </a:xfrm>
                <a:prstGeom prst="ellipse">
                  <a:avLst/>
                </a:prstGeom>
                <a:solidFill>
                  <a:srgbClr val="89D2EC"/>
                </a:solidFill>
                <a:ln w="9524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lIns="91440" tIns="45720" rIns="91440" bIns="45720" anchor="ctr" anchorCtr="0"/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22" name="Oval 55"/>
                <p:cNvSpPr>
                  <a:spLocks noChangeShapeType="1"/>
                </p:cNvSpPr>
                <p:nvPr/>
              </p:nvSpPr>
              <p:spPr bwMode="auto">
                <a:xfrm>
                  <a:off x="6052387" y="4585510"/>
                  <a:ext cx="216024" cy="216000"/>
                </a:xfrm>
                <a:prstGeom prst="ellipse">
                  <a:avLst/>
                </a:prstGeom>
                <a:solidFill>
                  <a:schemeClr val="dk2"/>
                </a:solidFill>
                <a:ln w="9524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lIns="91440" tIns="45720" rIns="91440" bIns="45720" anchor="ctr" anchorCtr="0"/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23" name="Oval 56"/>
                <p:cNvSpPr>
                  <a:spLocks noChangeShapeType="1"/>
                </p:cNvSpPr>
                <p:nvPr/>
              </p:nvSpPr>
              <p:spPr bwMode="auto">
                <a:xfrm>
                  <a:off x="6300906" y="4608901"/>
                  <a:ext cx="217455" cy="215975"/>
                </a:xfrm>
                <a:prstGeom prst="ellipse">
                  <a:avLst/>
                </a:prstGeom>
                <a:solidFill>
                  <a:srgbClr val="89D2EC"/>
                </a:solidFill>
                <a:ln w="9524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lIns="91440" tIns="45720" rIns="91440" bIns="45720" anchor="ctr" anchorCtr="0"/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24" name="Oval 57"/>
                <p:cNvSpPr>
                  <a:spLocks noChangeShapeType="1"/>
                </p:cNvSpPr>
                <p:nvPr/>
              </p:nvSpPr>
              <p:spPr bwMode="auto">
                <a:xfrm>
                  <a:off x="6487048" y="4828732"/>
                  <a:ext cx="217454" cy="215975"/>
                </a:xfrm>
                <a:prstGeom prst="ellipse">
                  <a:avLst/>
                </a:prstGeom>
                <a:solidFill>
                  <a:srgbClr val="89D2EC"/>
                </a:solidFill>
                <a:ln w="9524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lIns="91440" tIns="45720" rIns="91440" bIns="45720" anchor="ctr" anchorCtr="0"/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25" name="Oval 58"/>
                <p:cNvSpPr>
                  <a:spLocks noChangeShapeType="1"/>
                </p:cNvSpPr>
                <p:nvPr/>
              </p:nvSpPr>
              <p:spPr bwMode="auto">
                <a:xfrm>
                  <a:off x="5937277" y="4369456"/>
                  <a:ext cx="216025" cy="216000"/>
                </a:xfrm>
                <a:prstGeom prst="ellipse">
                  <a:avLst/>
                </a:prstGeom>
                <a:solidFill>
                  <a:srgbClr val="FFC000"/>
                </a:solidFill>
                <a:ln w="9524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lIns="91440" tIns="45720" rIns="91440" bIns="45720" anchor="ctr" anchorCtr="0"/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26" name="Oval 59"/>
                <p:cNvSpPr>
                  <a:spLocks noChangeShapeType="1"/>
                </p:cNvSpPr>
                <p:nvPr/>
              </p:nvSpPr>
              <p:spPr bwMode="auto">
                <a:xfrm>
                  <a:off x="5929448" y="4801510"/>
                  <a:ext cx="216024" cy="216000"/>
                </a:xfrm>
                <a:prstGeom prst="ellipse">
                  <a:avLst/>
                </a:prstGeom>
                <a:solidFill>
                  <a:srgbClr val="7030A0"/>
                </a:solidFill>
                <a:ln w="9524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lIns="91440" tIns="45720" rIns="91440" bIns="45720" anchor="ctr" anchorCtr="0"/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27" name="Oval 60"/>
                <p:cNvSpPr>
                  <a:spLocks noChangeShapeType="1"/>
                </p:cNvSpPr>
                <p:nvPr/>
              </p:nvSpPr>
              <p:spPr bwMode="auto">
                <a:xfrm>
                  <a:off x="6227830" y="4842210"/>
                  <a:ext cx="216024" cy="216000"/>
                </a:xfrm>
                <a:prstGeom prst="ellipse">
                  <a:avLst/>
                </a:prstGeom>
                <a:solidFill>
                  <a:schemeClr val="dk2"/>
                </a:solidFill>
                <a:ln w="9524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lIns="91440" tIns="45720" rIns="91440" bIns="45720" anchor="ctr" anchorCtr="0"/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28" name="Oval 61"/>
                <p:cNvSpPr>
                  <a:spLocks noChangeShapeType="1"/>
                </p:cNvSpPr>
                <p:nvPr/>
              </p:nvSpPr>
              <p:spPr bwMode="auto">
                <a:xfrm>
                  <a:off x="6494850" y="4305149"/>
                  <a:ext cx="216024" cy="216000"/>
                </a:xfrm>
                <a:prstGeom prst="ellipse">
                  <a:avLst/>
                </a:prstGeom>
                <a:solidFill>
                  <a:srgbClr val="7030A0"/>
                </a:solidFill>
                <a:ln w="9524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lIns="91440" tIns="45720" rIns="91440" bIns="45720" anchor="ctr" anchorCtr="0"/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29" name="Oval 62"/>
                <p:cNvSpPr>
                  <a:spLocks noChangeShapeType="1"/>
                </p:cNvSpPr>
                <p:nvPr/>
              </p:nvSpPr>
              <p:spPr bwMode="auto">
                <a:xfrm>
                  <a:off x="6037460" y="4173429"/>
                  <a:ext cx="216025" cy="216000"/>
                </a:xfrm>
                <a:prstGeom prst="ellipse">
                  <a:avLst/>
                </a:prstGeom>
                <a:solidFill>
                  <a:srgbClr val="7030A0"/>
                </a:solidFill>
                <a:ln w="9524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lIns="91440" tIns="45720" rIns="91440" bIns="45720" anchor="ctr" anchorCtr="0"/>
                <a:lstStyle/>
                <a:p>
                  <a:pPr>
                    <a:defRPr/>
                  </a:pPr>
                  <a:endParaRPr/>
                </a:p>
              </p:txBody>
            </p:sp>
          </p:grpSp>
        </p:grpSp>
        <p:sp>
          <p:nvSpPr>
            <p:cNvPr id="30" name="Oval 49"/>
            <p:cNvSpPr>
              <a:spLocks noChangeShapeType="1"/>
            </p:cNvSpPr>
            <p:nvPr/>
          </p:nvSpPr>
          <p:spPr bwMode="auto">
            <a:xfrm>
              <a:off x="2022642" y="2585750"/>
              <a:ext cx="197064" cy="177977"/>
            </a:xfrm>
            <a:prstGeom prst="ellipse">
              <a:avLst/>
            </a:prstGeom>
            <a:solidFill>
              <a:schemeClr val="dk2"/>
            </a:solidFill>
            <a:ln w="9524">
              <a:solidFill>
                <a:schemeClr val="accent1"/>
              </a:solidFill>
              <a:round/>
              <a:headEnd/>
              <a:tailEnd/>
            </a:ln>
          </p:spPr>
          <p:txBody>
            <a:bodyPr lIns="91440" tIns="45720" rIns="91440" bIns="45720" anchor="ctr" anchorCtr="0"/>
            <a:lstStyle/>
            <a:p>
              <a:pPr>
                <a:defRPr/>
              </a:pPr>
              <a:endParaRPr/>
            </a:p>
          </p:txBody>
        </p:sp>
      </p:grpSp>
      <p:grpSp>
        <p:nvGrpSpPr>
          <p:cNvPr id="31" name="Group 63"/>
          <p:cNvGrpSpPr/>
          <p:nvPr/>
        </p:nvGrpSpPr>
        <p:grpSpPr bwMode="auto">
          <a:xfrm>
            <a:off x="3068637" y="4759325"/>
            <a:ext cx="857250" cy="469900"/>
            <a:chOff x="3213669" y="4669580"/>
            <a:chExt cx="858190" cy="469323"/>
          </a:xfrm>
        </p:grpSpPr>
        <p:pic>
          <p:nvPicPr>
            <p:cNvPr id="32" name="Picture 64"/>
            <p:cNvPicPr>
              <a:picLocks noChangeAspect="1"/>
            </p:cNvPicPr>
            <p:nvPr/>
          </p:nvPicPr>
          <p:blipFill>
            <a:blip r:embed="rId9"/>
            <a:srcRect l="15400" t="23536" r="13221" b="32073"/>
            <a:stretch/>
          </p:blipFill>
          <p:spPr bwMode="auto">
            <a:xfrm>
              <a:off x="3213669" y="4669580"/>
              <a:ext cx="858190" cy="469323"/>
            </a:xfrm>
            <a:prstGeom prst="rect">
              <a:avLst/>
            </a:prstGeom>
            <a:noFill/>
          </p:spPr>
        </p:pic>
        <p:grpSp>
          <p:nvGrpSpPr>
            <p:cNvPr id="33" name="Group 65"/>
            <p:cNvGrpSpPr/>
            <p:nvPr/>
          </p:nvGrpSpPr>
          <p:grpSpPr bwMode="auto">
            <a:xfrm>
              <a:off x="3382721" y="4739616"/>
              <a:ext cx="471211" cy="396962"/>
              <a:chOff x="3382721" y="4739616"/>
              <a:chExt cx="471211" cy="396962"/>
            </a:xfrm>
          </p:grpSpPr>
          <p:sp>
            <p:nvSpPr>
              <p:cNvPr id="34" name="Oval 66"/>
              <p:cNvSpPr>
                <a:spLocks noChangeShapeType="1"/>
              </p:cNvSpPr>
              <p:nvPr/>
            </p:nvSpPr>
            <p:spPr bwMode="auto">
              <a:xfrm>
                <a:off x="3465356" y="4958601"/>
                <a:ext cx="197064" cy="177977"/>
              </a:xfrm>
              <a:prstGeom prst="ellipse">
                <a:avLst/>
              </a:prstGeom>
              <a:solidFill>
                <a:schemeClr val="dk2"/>
              </a:solidFill>
              <a:ln w="9524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 lIns="91440" tIns="45720" rIns="91440" bIns="45720" anchor="ctr" anchorCtr="0"/>
              <a:lstStyle/>
              <a:p>
                <a:pPr>
                  <a:defRPr/>
                </a:pPr>
                <a:endParaRPr/>
              </a:p>
            </p:txBody>
          </p:sp>
          <p:sp>
            <p:nvSpPr>
              <p:cNvPr id="35" name="Oval 67"/>
              <p:cNvSpPr>
                <a:spLocks noChangeShapeType="1"/>
              </p:cNvSpPr>
              <p:nvPr/>
            </p:nvSpPr>
            <p:spPr bwMode="auto">
              <a:xfrm>
                <a:off x="3657066" y="4837648"/>
                <a:ext cx="197066" cy="179167"/>
              </a:xfrm>
              <a:prstGeom prst="ellipse">
                <a:avLst/>
              </a:prstGeom>
              <a:solidFill>
                <a:srgbClr val="89D2EC"/>
              </a:solidFill>
              <a:ln w="9524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 lIns="91440" tIns="45720" rIns="91440" bIns="45720" anchor="ctr" anchorCtr="0"/>
              <a:lstStyle/>
              <a:p>
                <a:pPr>
                  <a:defRPr/>
                </a:pPr>
                <a:endParaRPr/>
              </a:p>
            </p:txBody>
          </p:sp>
          <p:sp>
            <p:nvSpPr>
              <p:cNvPr id="36" name="Oval 68"/>
              <p:cNvSpPr>
                <a:spLocks noChangeShapeType="1"/>
              </p:cNvSpPr>
              <p:nvPr/>
            </p:nvSpPr>
            <p:spPr bwMode="auto">
              <a:xfrm>
                <a:off x="3513673" y="4739616"/>
                <a:ext cx="197064" cy="177977"/>
              </a:xfrm>
              <a:prstGeom prst="ellipse">
                <a:avLst/>
              </a:prstGeom>
              <a:solidFill>
                <a:schemeClr val="dk2"/>
              </a:solidFill>
              <a:ln w="9524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 lIns="91440" tIns="45720" rIns="91440" bIns="45720" anchor="ctr" anchorCtr="0"/>
              <a:lstStyle/>
              <a:p>
                <a:pPr>
                  <a:defRPr/>
                </a:pPr>
                <a:endParaRPr/>
              </a:p>
            </p:txBody>
          </p:sp>
          <p:sp>
            <p:nvSpPr>
              <p:cNvPr id="37" name="Oval 69"/>
              <p:cNvSpPr>
                <a:spLocks noChangeShapeType="1"/>
              </p:cNvSpPr>
              <p:nvPr/>
            </p:nvSpPr>
            <p:spPr bwMode="auto">
              <a:xfrm>
                <a:off x="3382721" y="4835192"/>
                <a:ext cx="197064" cy="177977"/>
              </a:xfrm>
              <a:prstGeom prst="ellipse">
                <a:avLst/>
              </a:prstGeom>
              <a:solidFill>
                <a:srgbClr val="7030A0"/>
              </a:solidFill>
              <a:ln w="9524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 lIns="91440" tIns="45720" rIns="91440" bIns="45720" anchor="ctr" anchorCtr="0"/>
              <a:lstStyle/>
              <a:p>
                <a:pPr>
                  <a:defRPr/>
                </a:pPr>
                <a:endParaRPr/>
              </a:p>
            </p:txBody>
          </p:sp>
        </p:grpSp>
      </p:grpSp>
      <p:sp>
        <p:nvSpPr>
          <p:cNvPr id="38" name="Text Box 1"/>
          <p:cNvSpPr txBox="1">
            <a:spLocks noGrp="1" noChangeShapeType="1"/>
          </p:cNvSpPr>
          <p:nvPr/>
        </p:nvSpPr>
        <p:spPr bwMode="auto">
          <a:xfrm>
            <a:off x="539749" y="6372225"/>
            <a:ext cx="6624671" cy="15243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342900" indent="-342900" algn="l" defTabSz="914400">
              <a:lnSpc>
                <a:spcPts val="2199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4" indent="-244474" algn="l" defTabSz="914400">
              <a:lnSpc>
                <a:spcPts val="2199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1" indent="-228600" algn="l" defTabSz="914400">
              <a:lnSpc>
                <a:spcPts val="2199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199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199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>
              <a:lnSpc>
                <a:spcPct val="100000"/>
              </a:lnSpc>
              <a:buNone/>
              <a:defRPr/>
            </a:pPr>
            <a:r>
              <a:rPr lang="en-US" sz="1000" b="1"/>
              <a:t>QU Seminar: Applied Statistics for HCI</a:t>
            </a:r>
            <a:endParaRPr/>
          </a:p>
        </p:txBody>
      </p:sp>
      <p:sp>
        <p:nvSpPr>
          <p:cNvPr id="39" name="Text Box 2"/>
          <p:cNvSpPr txBox="1">
            <a:spLocks noGrp="1" noChangeShapeType="1"/>
          </p:cNvSpPr>
          <p:nvPr>
            <p:ph type="sldNum"/>
          </p:nvPr>
        </p:nvSpPr>
        <p:spPr bwMode="auto">
          <a:xfrm>
            <a:off x="539749" y="6549230"/>
            <a:ext cx="127035" cy="15243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342900" indent="-342900" algn="l" defTabSz="914400">
              <a:lnSpc>
                <a:spcPts val="2199"/>
              </a:lnSpc>
              <a:buNone/>
              <a:defRPr sz="1400">
                <a:solidFill>
                  <a:srgbClr val="000000"/>
                </a:solidFill>
                <a:latin typeface="Arial"/>
                <a:ea typeface="Arial"/>
              </a:defRPr>
            </a:lvl1pPr>
            <a:lvl2pPr marL="784224" indent="-244474" algn="l" defTabSz="914400">
              <a:lnSpc>
                <a:spcPts val="2199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2pPr>
            <a:lvl3pPr marL="1192211" indent="-228600" algn="l" defTabSz="914400">
              <a:lnSpc>
                <a:spcPts val="2199"/>
              </a:lnSpc>
              <a:buSzPct val="100000"/>
              <a:buChar char="•"/>
              <a:defRPr sz="1400">
                <a:solidFill>
                  <a:srgbClr val="000000"/>
                </a:solidFill>
                <a:latin typeface="Arial"/>
                <a:ea typeface="Arial"/>
              </a:defRPr>
            </a:lvl3pPr>
            <a:lvl4pPr marL="1600200" indent="-228600" algn="l" defTabSz="914400">
              <a:lnSpc>
                <a:spcPts val="2199"/>
              </a:lnSpc>
              <a:buSzPct val="100000"/>
              <a:buChar char="–"/>
              <a:defRPr sz="1400">
                <a:solidFill>
                  <a:srgbClr val="000000"/>
                </a:solidFill>
                <a:latin typeface="Arial"/>
                <a:ea typeface="Arial"/>
              </a:defRPr>
            </a:lvl4pPr>
            <a:lvl5pPr marL="2057400" indent="-228600" algn="l" defTabSz="914400">
              <a:lnSpc>
                <a:spcPts val="2199"/>
              </a:lnSpc>
              <a:buSzPct val="100000"/>
              <a:buChar char="»"/>
              <a:defRPr sz="1400">
                <a:solidFill>
                  <a:srgbClr val="000000"/>
                </a:solidFill>
                <a:latin typeface="Arial"/>
                <a:ea typeface="Arial"/>
              </a:defRPr>
            </a:lvl5pPr>
          </a:lstStyle>
          <a:p>
            <a:pPr marL="0" lvl="0" indent="0">
              <a:lnSpc>
                <a:spcPct val="100000"/>
              </a:lnSpc>
              <a:buNone/>
              <a:defRPr/>
            </a:pPr>
            <a:fld id="{E0C8C06C-4C89-B4E0-AF85-5FA95E5D2AC1}" type="slidenum">
              <a:rPr lang="en-US" sz="1000"/>
              <a:t>4</a:t>
            </a:fld>
            <a:endParaRPr/>
          </a:p>
        </p:txBody>
      </p:sp>
      <p:pic>
        <p:nvPicPr>
          <p:cNvPr id="2" name="4">
            <a:hlinkClick r:id="" action="ppaction://media"/>
            <a:extLst>
              <a:ext uri="{FF2B5EF4-FFF2-40B4-BE49-F238E27FC236}">
                <a16:creationId xmlns:a16="http://schemas.microsoft.com/office/drawing/2014/main" id="{913F7510-1BC4-43B5-9DF8-11E3CEFF4D4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29050" y="5422105"/>
            <a:ext cx="487363" cy="487363"/>
          </a:xfrm>
          <a:prstGeom prst="rect">
            <a:avLst/>
          </a:prstGeom>
        </p:spPr>
      </p:pic>
      <p:pic>
        <p:nvPicPr>
          <p:cNvPr id="40" name="Audio 39">
            <a:hlinkClick r:id="" action="ppaction://media"/>
            <a:extLst>
              <a:ext uri="{FF2B5EF4-FFF2-40B4-BE49-F238E27FC236}">
                <a16:creationId xmlns:a16="http://schemas.microsoft.com/office/drawing/2014/main" id="{41CE69DB-D0CF-4662-A611-E0BA8F6DA1B6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94"/>
    </mc:Choice>
    <mc:Fallback>
      <p:transition spd="slow" advTm="39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80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10" objId="2"/>
        <p14:stopEvt time="39078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6|6.2|7"/>
</p:tagLst>
</file>

<file path=ppt/theme/theme1.xml><?xml version="1.0" encoding="utf-8"?>
<a:theme xmlns:a="http://schemas.openxmlformats.org/drawingml/2006/main" name="TU_PPT_Master_mitBild_V02_Aussicht - Title Slide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17171"/>
      </a:accent1>
      <a:accent2>
        <a:srgbClr val="177191"/>
      </a:accent2>
      <a:accent3>
        <a:srgbClr val="AAAAAA"/>
      </a:accent3>
      <a:accent4>
        <a:srgbClr val="DCDCDC"/>
      </a:accent4>
      <a:accent5>
        <a:srgbClr val="DBF1FA"/>
      </a:accent5>
      <a:accent6>
        <a:srgbClr val="4B9DCA"/>
      </a:accent6>
      <a:hlink>
        <a:srgbClr val="0000FF"/>
      </a:hlink>
      <a:folHlink>
        <a:srgbClr val="FF00FF"/>
      </a:folHlink>
    </a:clrScheme>
    <a:fontScheme name="default">
      <a:majorFont>
        <a:latin typeface="Arial"/>
        <a:ea typeface="Arial"/>
        <a:cs typeface="Arial"/>
      </a:majorFont>
      <a:minorFont>
        <a:latin typeface="Wingdings"/>
        <a:ea typeface="Arial"/>
        <a:cs typeface="Arial"/>
      </a:minorFont>
    </a:fontScheme>
    <a:fmtScheme name="Default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>
    <a:extraClrScheme>
      <a:clrScheme name="TU_PPT_Master_mitBild_V02_Aussicht - Title Slide 1">
        <a:dk1>
          <a:srgbClr val="000000"/>
        </a:dk1>
        <a:lt1>
          <a:srgbClr val="FFFFFF"/>
        </a:lt1>
        <a:dk2>
          <a:srgbClr val="A7A7A7"/>
        </a:dk2>
        <a:lt2>
          <a:srgbClr val="535353"/>
        </a:lt2>
        <a:accent1>
          <a:srgbClr val="717171"/>
        </a:accent1>
        <a:accent2>
          <a:srgbClr val="177191"/>
        </a:accent2>
        <a:accent3>
          <a:srgbClr val="AAAAAA"/>
        </a:accent3>
        <a:accent4>
          <a:srgbClr val="DCDCDC"/>
        </a:accent4>
        <a:accent5>
          <a:srgbClr val="DBF1FA"/>
        </a:accent5>
        <a:accent6>
          <a:srgbClr val="4B9DCA"/>
        </a:accent6>
        <a:hlink>
          <a:srgbClr val="0000FF"/>
        </a:hlink>
        <a:folHlink>
          <a:srgbClr val="FF00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U_PPT_Master_mitBild_V02_Aussich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17171"/>
      </a:accent1>
      <a:accent2>
        <a:srgbClr val="177191"/>
      </a:accent2>
      <a:accent3>
        <a:srgbClr val="AAAAAA"/>
      </a:accent3>
      <a:accent4>
        <a:srgbClr val="DCDCDC"/>
      </a:accent4>
      <a:accent5>
        <a:srgbClr val="DBF1FA"/>
      </a:accent5>
      <a:accent6>
        <a:srgbClr val="4B9DCA"/>
      </a:accent6>
      <a:hlink>
        <a:srgbClr val="0000FF"/>
      </a:hlink>
      <a:folHlink>
        <a:srgbClr val="FF00FF"/>
      </a:folHlink>
    </a:clrScheme>
    <a:fontScheme name="default">
      <a:majorFont>
        <a:latin typeface="Arial"/>
        <a:ea typeface="Arial"/>
        <a:cs typeface="Arial"/>
      </a:majorFont>
      <a:minorFont>
        <a:latin typeface="Wingdings"/>
        <a:ea typeface="Arial"/>
        <a:cs typeface="Arial"/>
      </a:minorFont>
    </a:fontScheme>
    <a:fmtScheme name="Default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>
    <a:extraClrScheme>
      <a:clrScheme name="TU_PPT_Master_mitBild_V02_Aussicht 1">
        <a:dk1>
          <a:srgbClr val="000000"/>
        </a:dk1>
        <a:lt1>
          <a:srgbClr val="FFFFFF"/>
        </a:lt1>
        <a:dk2>
          <a:srgbClr val="A7A7A7"/>
        </a:dk2>
        <a:lt2>
          <a:srgbClr val="535353"/>
        </a:lt2>
        <a:accent1>
          <a:srgbClr val="717171"/>
        </a:accent1>
        <a:accent2>
          <a:srgbClr val="177191"/>
        </a:accent2>
        <a:accent3>
          <a:srgbClr val="AAAAAA"/>
        </a:accent3>
        <a:accent4>
          <a:srgbClr val="DCDCDC"/>
        </a:accent4>
        <a:accent5>
          <a:srgbClr val="DBF1FA"/>
        </a:accent5>
        <a:accent6>
          <a:srgbClr val="4B9DCA"/>
        </a:accent6>
        <a:hlink>
          <a:srgbClr val="0000FF"/>
        </a:hlink>
        <a:folHlink>
          <a:srgbClr val="FF00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</TotalTime>
  <Words>191</Words>
  <Application>Microsoft Office PowerPoint</Application>
  <DocSecurity>0</DocSecurity>
  <PresentationFormat>On-screen Show (4:3)</PresentationFormat>
  <Paragraphs>35</Paragraphs>
  <Slides>4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Wingdings</vt:lpstr>
      <vt:lpstr>TU_PPT_Master_mitBild_V02_Aussicht - Title Slide</vt:lpstr>
      <vt:lpstr>TU_PPT_Master_mitBild_V02_Aussicht</vt:lpstr>
      <vt:lpstr>Quality and Usability Seminar: Applied Statistics for HCI</vt:lpstr>
      <vt:lpstr>Seminar: Applied Statistics for HCI</vt:lpstr>
      <vt:lpstr>General Information</vt:lpstr>
      <vt:lpstr>What is statistics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Babak</dc:creator>
  <cp:keywords/>
  <dc:description/>
  <cp:lastModifiedBy>Babak N</cp:lastModifiedBy>
  <cp:revision>26</cp:revision>
  <dcterms:modified xsi:type="dcterms:W3CDTF">2021-12-03T12:24:01Z</dcterms:modified>
  <cp:category/>
  <dc:identifier/>
  <cp:contentStatus/>
  <dc:language/>
  <cp:version/>
</cp:coreProperties>
</file>